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7" r:id="rId4"/>
    <p:sldId id="268" r:id="rId5"/>
    <p:sldId id="261" r:id="rId6"/>
    <p:sldId id="262" r:id="rId7"/>
    <p:sldId id="263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100" d="100"/>
          <a:sy n="100" d="100"/>
        </p:scale>
        <p:origin x="-504" y="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EA70E39-9B2F-4E5F-9F90-0DA12FC5AC80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79E485-79AD-4529-8860-0FE23AD13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0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7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5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2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8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2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00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6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6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05C6D-E1AA-4E44-ACB5-22F2C01AE13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40EE5-DD36-4E49-B547-30270C5E4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4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rimariapatarlagele.ro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mariapatarlagele.r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mariapatarlagele.r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mariapatarlagele.r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14325"/>
            <a:ext cx="5181600" cy="1600201"/>
          </a:xfrm>
        </p:spPr>
        <p:txBody>
          <a:bodyPr>
            <a:normAutofit/>
          </a:bodyPr>
          <a:lstStyle/>
          <a:p>
            <a:r>
              <a:rPr lang="ro-RO" sz="1000" b="1" dirty="0" smtClean="0">
                <a:latin typeface="Bookman Old Style" pitchFamily="18" charset="0"/>
              </a:rPr>
              <a:t> </a:t>
            </a:r>
            <a:r>
              <a:rPr lang="ro-RO" sz="1000" b="1" dirty="0" smtClean="0">
                <a:latin typeface="Trebuchet MS" pitchFamily="34" charset="0"/>
              </a:rPr>
              <a:t>R O M Â N I  A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O R A Ş U L    P Ă T Â R L A G E L E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Oraşul Pătârlagele, str. N. Bălcescu, nr. 108, cod 127430, CUI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4055866, 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judeţul Buzău, Tel. 0238/550 001, fax: 0238/550 001; 0238/550 966             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</a:t>
            </a:r>
            <a:r>
              <a:rPr lang="en-US" sz="1000" b="1" dirty="0" smtClean="0">
                <a:latin typeface="Trebuchet MS" pitchFamily="34" charset="0"/>
              </a:rPr>
              <a:t>website: </a:t>
            </a:r>
            <a:r>
              <a:rPr lang="en-US" sz="1000" b="1" u="sng" dirty="0" smtClean="0">
                <a:latin typeface="Trebuchet MS" pitchFamily="34" charset="0"/>
                <a:hlinkClick r:id="rId2"/>
              </a:rPr>
              <a:t>www.primariapatarlagele.ro</a:t>
            </a:r>
            <a:r>
              <a:rPr lang="en-US" sz="1000" b="1" dirty="0" smtClean="0">
                <a:latin typeface="Trebuchet MS" pitchFamily="34" charset="0"/>
              </a:rPr>
              <a:t>  mail:</a:t>
            </a:r>
            <a:r>
              <a:rPr lang="ro-RO" sz="1000" b="1" dirty="0" smtClean="0">
                <a:latin typeface="Trebuchet MS" pitchFamily="34" charset="0"/>
              </a:rPr>
              <a:t> </a:t>
            </a:r>
            <a:r>
              <a:rPr lang="en-US" sz="1000" b="1" dirty="0" smtClean="0">
                <a:latin typeface="Trebuchet MS" pitchFamily="34" charset="0"/>
              </a:rPr>
              <a:t>primaria.patarlagele@yahoo.com</a:t>
            </a:r>
            <a:r>
              <a:rPr lang="en-US" sz="1000" dirty="0">
                <a:latin typeface="Trebuchet MS" pitchFamily="34" charset="0"/>
              </a:rPr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752600"/>
            <a:ext cx="8610600" cy="4953000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Se </a:t>
            </a:r>
            <a:r>
              <a:rPr lang="en-US" sz="1200" b="1" dirty="0" err="1" smtClean="0">
                <a:solidFill>
                  <a:schemeClr val="tx1"/>
                </a:solidFill>
                <a:latin typeface="Trebuchet MS" pitchFamily="34" charset="0"/>
              </a:rPr>
              <a:t>acord</a:t>
            </a:r>
            <a:r>
              <a:rPr lang="ro-RO" sz="1200" b="1" dirty="0" smtClean="0">
                <a:solidFill>
                  <a:schemeClr val="tx1"/>
                </a:solidFill>
                <a:latin typeface="Trebuchet MS" pitchFamily="34" charset="0"/>
              </a:rPr>
              <a:t>ă</a:t>
            </a:r>
            <a:r>
              <a:rPr lang="en-US" sz="1200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o-RO" sz="1200" b="1" dirty="0" smtClean="0">
                <a:solidFill>
                  <a:schemeClr val="tx1"/>
                </a:solidFill>
                <a:latin typeface="Trebuchet MS" pitchFamily="34" charset="0"/>
              </a:rPr>
              <a:t>î</a:t>
            </a:r>
            <a:r>
              <a:rPr lang="en-US" sz="1200" b="1" dirty="0" smtClean="0">
                <a:solidFill>
                  <a:schemeClr val="tx1"/>
                </a:solidFill>
                <a:latin typeface="Trebuchet MS" pitchFamily="34" charset="0"/>
              </a:rPr>
              <a:t>n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conformitate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 cu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prevederile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Legii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 nr. 38/2003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privind</a:t>
            </a:r>
            <a:endParaRPr lang="en-US" sz="1200" dirty="0">
              <a:solidFill>
                <a:schemeClr val="tx1"/>
              </a:solidFill>
              <a:latin typeface="Trebuchet MS" pitchFamily="34" charset="0"/>
            </a:endParaRPr>
          </a:p>
          <a:p>
            <a:r>
              <a:rPr lang="en-US" sz="1200" b="1" dirty="0" err="1" smtClean="0">
                <a:solidFill>
                  <a:schemeClr val="tx1"/>
                </a:solidFill>
                <a:latin typeface="Trebuchet MS" pitchFamily="34" charset="0"/>
              </a:rPr>
              <a:t>transportul</a:t>
            </a:r>
            <a:r>
              <a:rPr lang="en-US" sz="1200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o-RO" sz="1200" b="1" dirty="0" smtClean="0">
                <a:solidFill>
                  <a:schemeClr val="tx1"/>
                </a:solidFill>
                <a:latin typeface="Trebuchet MS" pitchFamily="34" charset="0"/>
              </a:rPr>
              <a:t>în </a:t>
            </a:r>
            <a:r>
              <a:rPr lang="en-US" sz="1200" b="1" dirty="0" err="1" smtClean="0">
                <a:solidFill>
                  <a:schemeClr val="tx1"/>
                </a:solidFill>
                <a:latin typeface="Trebuchet MS" pitchFamily="34" charset="0"/>
              </a:rPr>
              <a:t>regim</a:t>
            </a:r>
            <a:r>
              <a:rPr lang="en-US" sz="1200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de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închiriere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, cu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modificările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şi</a:t>
            </a:r>
            <a:endParaRPr lang="en-US" sz="1200" dirty="0">
              <a:solidFill>
                <a:schemeClr val="tx1"/>
              </a:solidFill>
              <a:latin typeface="Trebuchet MS" pitchFamily="34" charset="0"/>
            </a:endParaRPr>
          </a:p>
          <a:p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completările</a:t>
            </a:r>
            <a:r>
              <a:rPr lang="en-US" sz="1200" b="1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Trebuchet MS" pitchFamily="34" charset="0"/>
              </a:rPr>
              <a:t>ulterioare</a:t>
            </a:r>
            <a:endParaRPr lang="en-US" sz="1200" dirty="0">
              <a:solidFill>
                <a:schemeClr val="tx1"/>
              </a:solidFill>
              <a:latin typeface="Trebuchet MS" pitchFamily="34" charset="0"/>
            </a:endParaRPr>
          </a:p>
          <a:p>
            <a:endParaRPr lang="ro-RO" sz="1400" dirty="0" smtClean="0">
              <a:solidFill>
                <a:schemeClr val="tx1"/>
              </a:solidFill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Trebuchet MS" pitchFamily="34" charset="0"/>
              </a:rPr>
              <a:t>AUTORIZAŢIA </a:t>
            </a:r>
            <a:r>
              <a:rPr lang="en-US" sz="1600" b="1" dirty="0">
                <a:solidFill>
                  <a:schemeClr val="tx1"/>
                </a:solidFill>
                <a:latin typeface="Trebuchet MS" pitchFamily="34" charset="0"/>
              </a:rPr>
              <a:t>DE TRANSPORT</a:t>
            </a:r>
          </a:p>
          <a:p>
            <a:r>
              <a:rPr lang="en-US" sz="1400" b="1" dirty="0">
                <a:solidFill>
                  <a:schemeClr val="tx1"/>
                </a:solidFill>
                <a:latin typeface="Trebuchet MS" pitchFamily="34" charset="0"/>
              </a:rPr>
              <a:t>NR </a:t>
            </a:r>
            <a:r>
              <a:rPr lang="en-US" sz="1400" b="1" dirty="0" smtClean="0">
                <a:solidFill>
                  <a:schemeClr val="tx1"/>
                </a:solidFill>
                <a:latin typeface="Trebuchet MS" pitchFamily="34" charset="0"/>
              </a:rPr>
              <a:t>___</a:t>
            </a:r>
            <a:r>
              <a:rPr lang="ro-RO" sz="1400" b="1" dirty="0" smtClean="0">
                <a:solidFill>
                  <a:schemeClr val="tx1"/>
                </a:solidFill>
                <a:latin typeface="Trebuchet MS" pitchFamily="34" charset="0"/>
              </a:rPr>
              <a:t>____</a:t>
            </a:r>
            <a:r>
              <a:rPr lang="en-US" sz="1400" b="1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Trebuchet MS" pitchFamily="34" charset="0"/>
              </a:rPr>
              <a:t>din </a:t>
            </a:r>
            <a:r>
              <a:rPr lang="en-US" sz="1400" b="1" dirty="0" smtClean="0">
                <a:solidFill>
                  <a:schemeClr val="tx1"/>
                </a:solidFill>
                <a:latin typeface="Trebuchet MS" pitchFamily="34" charset="0"/>
              </a:rPr>
              <a:t>___________</a:t>
            </a:r>
            <a:r>
              <a:rPr lang="ro-RO" sz="1400" b="1" dirty="0" smtClean="0">
                <a:solidFill>
                  <a:schemeClr val="tx1"/>
                </a:solidFill>
                <a:latin typeface="Trebuchet MS" pitchFamily="34" charset="0"/>
              </a:rPr>
              <a:t>_</a:t>
            </a:r>
            <a:endParaRPr lang="en-US" sz="1400" b="1" dirty="0">
              <a:solidFill>
                <a:schemeClr val="tx1"/>
              </a:solidFill>
              <a:latin typeface="Trebuchet MS" pitchFamily="34" charset="0"/>
            </a:endParaRPr>
          </a:p>
          <a:p>
            <a:pPr algn="just"/>
            <a:endParaRPr lang="ro-RO" sz="14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algn="just"/>
            <a:r>
              <a:rPr lang="ro-RO" sz="1400" dirty="0">
                <a:solidFill>
                  <a:schemeClr val="tx1"/>
                </a:solidFill>
                <a:latin typeface="Trebuchet MS" pitchFamily="34" charset="0"/>
              </a:rPr>
              <a:t>	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pentru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efectuarea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serviciului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de transport public local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de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persoane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î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regim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de </a:t>
            </a:r>
            <a:r>
              <a:rPr lang="ro-RO" sz="1400" dirty="0" err="1" smtClean="0">
                <a:solidFill>
                  <a:schemeClr val="tx1"/>
                </a:solidFill>
                <a:latin typeface="Trebuchet MS" pitchFamily="34" charset="0"/>
              </a:rPr>
              <a:t>î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nchiriere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de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c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ă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tre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transportatorul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autorizat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__________________________________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,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cu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sediul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/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domiciliul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î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 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____________________________________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,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pentru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autovehiculul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marca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________________________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,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nr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.</a:t>
            </a:r>
          </a:p>
          <a:p>
            <a:pPr algn="just"/>
            <a:r>
              <a:rPr lang="ro-RO" sz="1400" dirty="0" err="1" smtClean="0">
                <a:solidFill>
                  <a:schemeClr val="tx1"/>
                </a:solidFill>
                <a:latin typeface="Trebuchet MS" pitchFamily="34" charset="0"/>
              </a:rPr>
              <a:t>î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nmatriculare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_____________________,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posesor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al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autorizatiei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nr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.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__________________,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cu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viza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valabilitate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p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â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ă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la data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de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___________________.</a:t>
            </a:r>
            <a:endParaRPr lang="en-US" sz="1400" dirty="0">
              <a:solidFill>
                <a:schemeClr val="tx1"/>
              </a:solidFill>
              <a:latin typeface="Trebuchet MS" pitchFamily="34" charset="0"/>
            </a:endParaRPr>
          </a:p>
          <a:p>
            <a:pPr algn="just"/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	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Prezenta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autoriza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ț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ie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Trebuchet MS" pitchFamily="34" charset="0"/>
              </a:rPr>
              <a:t>este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latin typeface="Trebuchet MS" pitchFamily="34" charset="0"/>
              </a:rPr>
              <a:t>valabil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ă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p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â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ă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la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 data de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 ___________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__</a:t>
            </a:r>
            <a:endParaRPr lang="en-US" sz="1400" dirty="0">
              <a:solidFill>
                <a:schemeClr val="tx1"/>
              </a:solidFill>
              <a:latin typeface="Trebuchet MS" pitchFamily="34" charset="0"/>
            </a:endParaRPr>
          </a:p>
          <a:p>
            <a:endParaRPr lang="ro-RO" sz="14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AUTORIZA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Ț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IA </a:t>
            </a:r>
            <a:r>
              <a:rPr lang="en-US" sz="1400" dirty="0">
                <a:solidFill>
                  <a:schemeClr val="tx1"/>
                </a:solidFill>
                <a:latin typeface="Trebuchet MS" pitchFamily="34" charset="0"/>
              </a:rPr>
              <a:t>ESTE </a:t>
            </a:r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NETRANSMISIBIL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Ă</a:t>
            </a:r>
            <a:endParaRPr lang="en-US" sz="1400" dirty="0">
              <a:solidFill>
                <a:schemeClr val="tx1"/>
              </a:solidFill>
              <a:latin typeface="Trebuchet MS" pitchFamily="34" charset="0"/>
            </a:endParaRPr>
          </a:p>
          <a:p>
            <a:endParaRPr lang="ro-RO" sz="14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Trebuchet MS" pitchFamily="34" charset="0"/>
              </a:rPr>
              <a:t>PRIMAR</a:t>
            </a:r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,</a:t>
            </a:r>
            <a:endParaRPr lang="en-US" sz="1400" dirty="0">
              <a:solidFill>
                <a:schemeClr val="tx1"/>
              </a:solidFill>
              <a:latin typeface="Trebuchet MS" pitchFamily="34" charset="0"/>
            </a:endParaRPr>
          </a:p>
          <a:p>
            <a:r>
              <a:rPr lang="ro-RO" sz="1400" dirty="0" smtClean="0">
                <a:solidFill>
                  <a:schemeClr val="tx1"/>
                </a:solidFill>
                <a:latin typeface="Trebuchet MS" pitchFamily="34" charset="0"/>
              </a:rPr>
              <a:t>GHERGHICEANU ION</a:t>
            </a:r>
            <a:endParaRPr lang="en-US" sz="1400" dirty="0">
              <a:solidFill>
                <a:schemeClr val="tx1"/>
              </a:solidFill>
              <a:latin typeface="Trebuchet MS" pitchFamily="34" charset="0"/>
            </a:endParaRPr>
          </a:p>
          <a:p>
            <a:pPr algn="just"/>
            <a:endParaRPr lang="en-US" sz="1400" dirty="0">
              <a:latin typeface="Trebuchet MS" pitchFamily="34" charset="0"/>
            </a:endParaRPr>
          </a:p>
        </p:txBody>
      </p:sp>
      <p:pic>
        <p:nvPicPr>
          <p:cNvPr id="4" name="Picture 3" descr="C:\Users\Admin\AppData\Local\Microsoft\Windows\INetCache\Content.Word\download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6764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705600" y="238125"/>
            <a:ext cx="22098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200" b="1" dirty="0" smtClean="0">
                <a:latin typeface="Trebuchet MS" pitchFamily="34" charset="0"/>
              </a:rPr>
              <a:t>Anexa nr. 1 la regulamen</a:t>
            </a:r>
            <a:r>
              <a:rPr lang="ro-RO" sz="1200" dirty="0" smtClean="0">
                <a:latin typeface="Trebuchet MS" pitchFamily="34" charset="0"/>
              </a:rPr>
              <a:t>t</a:t>
            </a:r>
            <a:endParaRPr lang="en-US" sz="12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480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dmin\AppData\Local\Microsoft\Windows\INetCache\Content.Word\downloa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6764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76400" y="314325"/>
            <a:ext cx="5181600" cy="1600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000" b="1" dirty="0" smtClean="0">
                <a:latin typeface="Bookman Old Style" pitchFamily="18" charset="0"/>
              </a:rPr>
              <a:t> </a:t>
            </a:r>
            <a:r>
              <a:rPr lang="ro-RO" sz="1000" b="1" dirty="0" smtClean="0">
                <a:latin typeface="Trebuchet MS" pitchFamily="34" charset="0"/>
              </a:rPr>
              <a:t>R O M Â N I  A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O R A Ş U L    P Ă T Â R L A G E L E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Oraşul Pătârlagele, str. N. Bălcescu, nr. 108, cod 127430, CUI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4055866, 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judeţul Buzău, Tel. 0238/550 001, fax: 0238/550 001; 0238/550 966             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</a:t>
            </a:r>
            <a:r>
              <a:rPr lang="en-US" sz="1000" b="1" dirty="0" smtClean="0">
                <a:latin typeface="Trebuchet MS" pitchFamily="34" charset="0"/>
              </a:rPr>
              <a:t>website: </a:t>
            </a:r>
            <a:r>
              <a:rPr lang="en-US" sz="1000" b="1" u="sng" dirty="0" smtClean="0">
                <a:latin typeface="Trebuchet MS" pitchFamily="34" charset="0"/>
                <a:hlinkClick r:id="rId3"/>
              </a:rPr>
              <a:t>www.primariapatarlagele.ro</a:t>
            </a:r>
            <a:r>
              <a:rPr lang="en-US" sz="1000" b="1" dirty="0" smtClean="0">
                <a:latin typeface="Trebuchet MS" pitchFamily="34" charset="0"/>
              </a:rPr>
              <a:t>  mail:</a:t>
            </a:r>
            <a:r>
              <a:rPr lang="ro-RO" sz="1000" b="1" dirty="0" smtClean="0">
                <a:latin typeface="Trebuchet MS" pitchFamily="34" charset="0"/>
              </a:rPr>
              <a:t> </a:t>
            </a:r>
            <a:r>
              <a:rPr lang="en-US" sz="1000" b="1" dirty="0" smtClean="0">
                <a:latin typeface="Trebuchet MS" pitchFamily="34" charset="0"/>
              </a:rPr>
              <a:t>primaria.patarlagele@yahoo.com</a:t>
            </a:r>
            <a:r>
              <a:rPr lang="en-US" sz="1000" dirty="0" smtClean="0">
                <a:latin typeface="Trebuchet MS" pitchFamily="34" charset="0"/>
              </a:rPr>
              <a:t> </a:t>
            </a:r>
            <a:endParaRPr lang="en-US" sz="1000" dirty="0">
              <a:latin typeface="Trebuchet MS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0" y="238125"/>
            <a:ext cx="28194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200" b="1" dirty="0" smtClean="0">
                <a:latin typeface="Trebuchet MS" pitchFamily="34" charset="0"/>
              </a:rPr>
              <a:t>Anexa nr. 2 la regulamen</a:t>
            </a:r>
            <a:r>
              <a:rPr lang="ro-RO" sz="1200" dirty="0" smtClean="0">
                <a:latin typeface="Trebuchet MS" pitchFamily="34" charset="0"/>
              </a:rPr>
              <a:t>t</a:t>
            </a:r>
            <a:endParaRPr lang="en-US" sz="1200" dirty="0">
              <a:latin typeface="Trebuchet MS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90525" y="1905000"/>
            <a:ext cx="8610600" cy="49530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o-RO" sz="1200" b="1" dirty="0" smtClean="0">
                <a:latin typeface="Trebuchet MS" pitchFamily="34" charset="0"/>
              </a:rPr>
              <a:t>	</a:t>
            </a:r>
            <a:r>
              <a:rPr lang="en-US" sz="1200" b="1" dirty="0" smtClean="0">
                <a:latin typeface="Trebuchet MS" pitchFamily="34" charset="0"/>
              </a:rPr>
              <a:t>Se </a:t>
            </a:r>
            <a:r>
              <a:rPr lang="en-US" sz="1200" b="1" dirty="0" err="1" smtClean="0">
                <a:latin typeface="Trebuchet MS" pitchFamily="34" charset="0"/>
              </a:rPr>
              <a:t>acord</a:t>
            </a:r>
            <a:r>
              <a:rPr lang="ro-RO" sz="1200" b="1" dirty="0" smtClean="0">
                <a:latin typeface="Trebuchet MS" pitchFamily="34" charset="0"/>
              </a:rPr>
              <a:t>ă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ro-RO" sz="1200" b="1" dirty="0" smtClean="0">
                <a:latin typeface="Trebuchet MS" pitchFamily="34" charset="0"/>
              </a:rPr>
              <a:t>î</a:t>
            </a:r>
            <a:r>
              <a:rPr lang="en-US" sz="1200" b="1" dirty="0" smtClean="0">
                <a:latin typeface="Trebuchet MS" pitchFamily="34" charset="0"/>
              </a:rPr>
              <a:t>n </a:t>
            </a:r>
            <a:r>
              <a:rPr lang="en-US" sz="1200" b="1" dirty="0" err="1" smtClean="0">
                <a:latin typeface="Trebuchet MS" pitchFamily="34" charset="0"/>
              </a:rPr>
              <a:t>conformitate</a:t>
            </a:r>
            <a:r>
              <a:rPr lang="en-US" sz="1200" b="1" dirty="0" smtClean="0">
                <a:latin typeface="Trebuchet MS" pitchFamily="34" charset="0"/>
              </a:rPr>
              <a:t> cu </a:t>
            </a:r>
            <a:r>
              <a:rPr lang="en-US" sz="1200" b="1" dirty="0" err="1" smtClean="0">
                <a:latin typeface="Trebuchet MS" pitchFamily="34" charset="0"/>
              </a:rPr>
              <a:t>prevederile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Legii</a:t>
            </a:r>
            <a:r>
              <a:rPr lang="en-US" sz="1200" b="1" dirty="0" smtClean="0">
                <a:latin typeface="Trebuchet MS" pitchFamily="34" charset="0"/>
              </a:rPr>
              <a:t> nr. 38/2003 </a:t>
            </a:r>
            <a:r>
              <a:rPr lang="en-US" sz="1200" b="1" dirty="0" err="1" smtClean="0">
                <a:latin typeface="Trebuchet MS" pitchFamily="34" charset="0"/>
              </a:rPr>
              <a:t>privind</a:t>
            </a:r>
            <a:endParaRPr lang="en-US" sz="12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200" b="1" dirty="0" err="1" smtClean="0">
                <a:latin typeface="Trebuchet MS" pitchFamily="34" charset="0"/>
              </a:rPr>
              <a:t>transportul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în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regim</a:t>
            </a:r>
            <a:r>
              <a:rPr lang="en-US" sz="1200" b="1" dirty="0" smtClean="0">
                <a:latin typeface="Trebuchet MS" pitchFamily="34" charset="0"/>
              </a:rPr>
              <a:t> de taxi, cu </a:t>
            </a:r>
            <a:r>
              <a:rPr lang="en-US" sz="1200" b="1" dirty="0" err="1" smtClean="0">
                <a:latin typeface="Trebuchet MS" pitchFamily="34" charset="0"/>
              </a:rPr>
              <a:t>modificările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şi</a:t>
            </a:r>
            <a:endParaRPr lang="en-US" sz="12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200" b="1" dirty="0" err="1" smtClean="0">
                <a:latin typeface="Trebuchet MS" pitchFamily="34" charset="0"/>
              </a:rPr>
              <a:t>completările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ulterioare</a:t>
            </a:r>
            <a:endParaRPr lang="en-US" sz="12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ro-RO" sz="1400" dirty="0" smtClean="0"/>
          </a:p>
          <a:p>
            <a:pPr marL="0" indent="0" algn="ctr">
              <a:buNone/>
            </a:pPr>
            <a:r>
              <a:rPr lang="en-US" sz="1600" b="1" dirty="0" smtClean="0">
                <a:latin typeface="Trebuchet MS" pitchFamily="34" charset="0"/>
              </a:rPr>
              <a:t>AUTORIZAŢIA DE </a:t>
            </a:r>
            <a:r>
              <a:rPr lang="ro-RO" sz="1600" b="1" dirty="0" smtClean="0">
                <a:latin typeface="Trebuchet MS" pitchFamily="34" charset="0"/>
              </a:rPr>
              <a:t>TAXI</a:t>
            </a:r>
            <a:endParaRPr lang="en-US" sz="1600" b="1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b="1" dirty="0" smtClean="0">
                <a:latin typeface="Trebuchet MS" pitchFamily="34" charset="0"/>
              </a:rPr>
              <a:t>NR ___</a:t>
            </a:r>
            <a:r>
              <a:rPr lang="ro-RO" sz="1400" b="1" dirty="0" smtClean="0">
                <a:latin typeface="Trebuchet MS" pitchFamily="34" charset="0"/>
              </a:rPr>
              <a:t>____</a:t>
            </a:r>
            <a:r>
              <a:rPr lang="en-US" sz="1400" b="1" dirty="0" smtClean="0">
                <a:latin typeface="Trebuchet MS" pitchFamily="34" charset="0"/>
              </a:rPr>
              <a:t> din ___________</a:t>
            </a:r>
            <a:r>
              <a:rPr lang="ro-RO" sz="1400" b="1" dirty="0" smtClean="0">
                <a:latin typeface="Trebuchet MS" pitchFamily="34" charset="0"/>
              </a:rPr>
              <a:t>_</a:t>
            </a:r>
            <a:endParaRPr lang="en-US" sz="1400" b="1" dirty="0" smtClean="0">
              <a:latin typeface="Trebuchet MS" pitchFamily="34" charset="0"/>
            </a:endParaRPr>
          </a:p>
          <a:p>
            <a:pPr marL="0" indent="0" algn="just">
              <a:buNone/>
            </a:pPr>
            <a:endParaRPr lang="ro-RO" sz="1400" dirty="0" smtClean="0">
              <a:latin typeface="Trebuchet MS" pitchFamily="34" charset="0"/>
            </a:endParaRP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	</a:t>
            </a:r>
            <a:r>
              <a:rPr lang="en-US" sz="1400" dirty="0" err="1" smtClean="0">
                <a:latin typeface="Trebuchet MS" pitchFamily="34" charset="0"/>
              </a:rPr>
              <a:t>pentru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efectuarea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serviciului</a:t>
            </a:r>
            <a:r>
              <a:rPr lang="en-US" sz="1400" dirty="0" smtClean="0">
                <a:latin typeface="Trebuchet MS" pitchFamily="34" charset="0"/>
              </a:rPr>
              <a:t> de transport public local de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persoane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smtClean="0">
                <a:latin typeface="Trebuchet MS" pitchFamily="34" charset="0"/>
              </a:rPr>
              <a:t>n </a:t>
            </a:r>
            <a:r>
              <a:rPr lang="en-US" sz="1400" dirty="0" err="1" smtClean="0">
                <a:latin typeface="Trebuchet MS" pitchFamily="34" charset="0"/>
              </a:rPr>
              <a:t>regim</a:t>
            </a:r>
            <a:r>
              <a:rPr lang="en-US" sz="1400" dirty="0" smtClean="0">
                <a:latin typeface="Trebuchet MS" pitchFamily="34" charset="0"/>
              </a:rPr>
              <a:t> de </a:t>
            </a:r>
            <a:r>
              <a:rPr lang="ro-RO" sz="1400" dirty="0" smtClean="0">
                <a:latin typeface="Trebuchet MS" pitchFamily="34" charset="0"/>
              </a:rPr>
              <a:t>taxi</a:t>
            </a:r>
            <a:r>
              <a:rPr lang="en-US" sz="1400" dirty="0" smtClean="0">
                <a:latin typeface="Trebuchet MS" pitchFamily="34" charset="0"/>
              </a:rPr>
              <a:t> de c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err="1" smtClean="0">
                <a:latin typeface="Trebuchet MS" pitchFamily="34" charset="0"/>
              </a:rPr>
              <a:t>tre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transportatorul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autorizat</a:t>
            </a:r>
            <a:r>
              <a:rPr lang="en-US" sz="1400" dirty="0" smtClean="0">
                <a:latin typeface="Trebuchet MS" pitchFamily="34" charset="0"/>
              </a:rPr>
              <a:t> : __________________________________</a:t>
            </a:r>
            <a:r>
              <a:rPr lang="ro-RO" sz="1400" dirty="0" smtClean="0">
                <a:latin typeface="Trebuchet MS" pitchFamily="34" charset="0"/>
              </a:rPr>
              <a:t>, </a:t>
            </a:r>
            <a:r>
              <a:rPr lang="en-US" sz="1400" dirty="0" smtClean="0">
                <a:latin typeface="Trebuchet MS" pitchFamily="34" charset="0"/>
              </a:rPr>
              <a:t>cu </a:t>
            </a:r>
            <a:r>
              <a:rPr lang="en-US" sz="1400" dirty="0" err="1" smtClean="0">
                <a:latin typeface="Trebuchet MS" pitchFamily="34" charset="0"/>
              </a:rPr>
              <a:t>sediul</a:t>
            </a:r>
            <a:r>
              <a:rPr lang="en-US" sz="1400" dirty="0" smtClean="0">
                <a:latin typeface="Trebuchet MS" pitchFamily="34" charset="0"/>
              </a:rPr>
              <a:t> /</a:t>
            </a:r>
            <a:r>
              <a:rPr lang="en-US" sz="1400" dirty="0" err="1" smtClean="0">
                <a:latin typeface="Trebuchet MS" pitchFamily="34" charset="0"/>
              </a:rPr>
              <a:t>domiciliul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smtClean="0">
                <a:latin typeface="Trebuchet MS" pitchFamily="34" charset="0"/>
              </a:rPr>
              <a:t>n </a:t>
            </a:r>
            <a:r>
              <a:rPr lang="ro-RO" sz="1400" dirty="0" smtClean="0">
                <a:latin typeface="Trebuchet MS" pitchFamily="34" charset="0"/>
              </a:rPr>
              <a:t>____________________________________</a:t>
            </a:r>
            <a:r>
              <a:rPr lang="en-US" sz="1400" dirty="0" smtClean="0">
                <a:latin typeface="Trebuchet MS" pitchFamily="34" charset="0"/>
              </a:rPr>
              <a:t>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pentru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autovehiculul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marca</a:t>
            </a:r>
            <a:r>
              <a:rPr lang="en-US" sz="1400" dirty="0" smtClean="0">
                <a:latin typeface="Trebuchet MS" pitchFamily="34" charset="0"/>
              </a:rPr>
              <a:t> ________________________</a:t>
            </a:r>
            <a:r>
              <a:rPr lang="ro-RO" sz="1400" dirty="0" smtClean="0">
                <a:latin typeface="Trebuchet MS" pitchFamily="34" charset="0"/>
              </a:rPr>
              <a:t>, </a:t>
            </a:r>
            <a:r>
              <a:rPr lang="en-US" sz="1400" dirty="0" smtClean="0">
                <a:latin typeface="Trebuchet MS" pitchFamily="34" charset="0"/>
              </a:rPr>
              <a:t>nr.</a:t>
            </a: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err="1" smtClean="0">
                <a:latin typeface="Trebuchet MS" pitchFamily="34" charset="0"/>
              </a:rPr>
              <a:t>nmatriculare</a:t>
            </a:r>
            <a:r>
              <a:rPr lang="en-US" sz="1400" dirty="0" smtClean="0">
                <a:latin typeface="Trebuchet MS" pitchFamily="34" charset="0"/>
              </a:rPr>
              <a:t> _____________________,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posesor</a:t>
            </a:r>
            <a:r>
              <a:rPr lang="en-US" sz="1400" dirty="0" smtClean="0">
                <a:latin typeface="Trebuchet MS" pitchFamily="34" charset="0"/>
              </a:rPr>
              <a:t> al </a:t>
            </a:r>
            <a:r>
              <a:rPr lang="en-US" sz="1400" dirty="0" err="1" smtClean="0">
                <a:latin typeface="Trebuchet MS" pitchFamily="34" charset="0"/>
              </a:rPr>
              <a:t>autorizatiei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nr</a:t>
            </a:r>
            <a:r>
              <a:rPr lang="ro-RO" sz="1400" dirty="0" smtClean="0">
                <a:latin typeface="Trebuchet MS" pitchFamily="34" charset="0"/>
              </a:rPr>
              <a:t>.</a:t>
            </a:r>
            <a:r>
              <a:rPr lang="en-US" sz="1400" dirty="0" smtClean="0">
                <a:latin typeface="Trebuchet MS" pitchFamily="34" charset="0"/>
              </a:rPr>
              <a:t>__________________,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cu </a:t>
            </a:r>
            <a:r>
              <a:rPr lang="en-US" sz="1400" dirty="0" err="1" smtClean="0">
                <a:latin typeface="Trebuchet MS" pitchFamily="34" charset="0"/>
              </a:rPr>
              <a:t>viza</a:t>
            </a:r>
            <a:r>
              <a:rPr lang="en-US" sz="1400" dirty="0" smtClean="0">
                <a:latin typeface="Trebuchet MS" pitchFamily="34" charset="0"/>
              </a:rPr>
              <a:t> de </a:t>
            </a:r>
            <a:r>
              <a:rPr lang="en-US" sz="1400" dirty="0" err="1" smtClean="0">
                <a:latin typeface="Trebuchet MS" pitchFamily="34" charset="0"/>
              </a:rPr>
              <a:t>valabilitate</a:t>
            </a:r>
            <a:r>
              <a:rPr lang="en-US" sz="1400" dirty="0" smtClean="0">
                <a:latin typeface="Trebuchet MS" pitchFamily="34" charset="0"/>
              </a:rPr>
              <a:t> p</a:t>
            </a:r>
            <a:r>
              <a:rPr lang="ro-RO" sz="1400" dirty="0" smtClean="0">
                <a:latin typeface="Trebuchet MS" pitchFamily="34" charset="0"/>
              </a:rPr>
              <a:t>â</a:t>
            </a:r>
            <a:r>
              <a:rPr lang="en-US" sz="1400" dirty="0" smtClean="0">
                <a:latin typeface="Trebuchet MS" pitchFamily="34" charset="0"/>
              </a:rPr>
              <a:t>n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la data de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___________________.</a:t>
            </a: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	</a:t>
            </a:r>
            <a:r>
              <a:rPr lang="en-US" sz="1400" dirty="0" err="1" smtClean="0">
                <a:latin typeface="Trebuchet MS" pitchFamily="34" charset="0"/>
              </a:rPr>
              <a:t>Prezenta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autoriza</a:t>
            </a:r>
            <a:r>
              <a:rPr lang="ro-RO" sz="1400" dirty="0" smtClean="0">
                <a:latin typeface="Trebuchet MS" pitchFamily="34" charset="0"/>
              </a:rPr>
              <a:t>ț</a:t>
            </a:r>
            <a:r>
              <a:rPr lang="en-US" sz="1400" dirty="0" err="1" smtClean="0">
                <a:latin typeface="Trebuchet MS" pitchFamily="34" charset="0"/>
              </a:rPr>
              <a:t>ie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este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valabil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p</a:t>
            </a:r>
            <a:r>
              <a:rPr lang="ro-RO" sz="1400" dirty="0" smtClean="0">
                <a:latin typeface="Trebuchet MS" pitchFamily="34" charset="0"/>
              </a:rPr>
              <a:t>â</a:t>
            </a:r>
            <a:r>
              <a:rPr lang="en-US" sz="1400" dirty="0" smtClean="0">
                <a:latin typeface="Trebuchet MS" pitchFamily="34" charset="0"/>
              </a:rPr>
              <a:t>n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la</a:t>
            </a:r>
            <a:r>
              <a:rPr lang="ro-RO" sz="1400" dirty="0" smtClean="0">
                <a:latin typeface="Trebuchet MS" pitchFamily="34" charset="0"/>
              </a:rPr>
              <a:t> data de </a:t>
            </a:r>
            <a:r>
              <a:rPr lang="en-US" sz="1400" dirty="0" smtClean="0">
                <a:latin typeface="Trebuchet MS" pitchFamily="34" charset="0"/>
              </a:rPr>
              <a:t> ___________</a:t>
            </a:r>
            <a:r>
              <a:rPr lang="ro-RO" sz="1400" dirty="0" smtClean="0">
                <a:latin typeface="Trebuchet MS" pitchFamily="34" charset="0"/>
              </a:rPr>
              <a:t>__</a:t>
            </a:r>
          </a:p>
          <a:p>
            <a:pPr marL="0" indent="0" algn="ctr">
              <a:buNone/>
            </a:pPr>
            <a:r>
              <a:rPr lang="en-US" sz="1400" dirty="0" smtClean="0">
                <a:latin typeface="Trebuchet MS" pitchFamily="34" charset="0"/>
              </a:rPr>
              <a:t>AUTORIZA</a:t>
            </a:r>
            <a:r>
              <a:rPr lang="ro-RO" sz="1400" dirty="0" smtClean="0">
                <a:latin typeface="Trebuchet MS" pitchFamily="34" charset="0"/>
              </a:rPr>
              <a:t>Ț</a:t>
            </a:r>
            <a:r>
              <a:rPr lang="en-US" sz="1400" dirty="0" smtClean="0">
                <a:latin typeface="Trebuchet MS" pitchFamily="34" charset="0"/>
              </a:rPr>
              <a:t>IA ESTE NETRANSMISIBIL</a:t>
            </a:r>
            <a:r>
              <a:rPr lang="ro-RO" sz="1400" dirty="0" smtClean="0">
                <a:latin typeface="Trebuchet MS" pitchFamily="34" charset="0"/>
              </a:rPr>
              <a:t>Ă</a:t>
            </a:r>
            <a:endParaRPr lang="en-US" sz="14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ro-RO" sz="14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dirty="0" smtClean="0">
                <a:latin typeface="Trebuchet MS" pitchFamily="34" charset="0"/>
              </a:rPr>
              <a:t>PRIMAR</a:t>
            </a:r>
            <a:r>
              <a:rPr lang="ro-RO" sz="1400" dirty="0" smtClean="0">
                <a:latin typeface="Trebuchet MS" pitchFamily="34" charset="0"/>
              </a:rPr>
              <a:t>,</a:t>
            </a:r>
            <a:endParaRPr lang="en-US" sz="14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ro-RO" sz="1400" dirty="0" smtClean="0">
                <a:latin typeface="Trebuchet MS" pitchFamily="34" charset="0"/>
              </a:rPr>
              <a:t>GHERGHICEANU ION</a:t>
            </a:r>
            <a:endParaRPr lang="en-US" sz="1400" dirty="0" smtClean="0">
              <a:latin typeface="Trebuchet MS" pitchFamily="34" charset="0"/>
            </a:endParaRPr>
          </a:p>
          <a:p>
            <a:pPr algn="just"/>
            <a:endParaRPr lang="en-US" sz="14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45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dmin\AppData\Local\Microsoft\Windows\INetCache\Content.Word\downloa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6764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76400" y="314325"/>
            <a:ext cx="5181600" cy="1600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000" b="1" dirty="0" smtClean="0">
                <a:latin typeface="Bookman Old Style" pitchFamily="18" charset="0"/>
              </a:rPr>
              <a:t> </a:t>
            </a:r>
            <a:r>
              <a:rPr lang="ro-RO" sz="1000" b="1" dirty="0" smtClean="0">
                <a:latin typeface="Trebuchet MS" pitchFamily="34" charset="0"/>
              </a:rPr>
              <a:t>R O M Â N I  A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O R A Ş U L    P Ă T Â R L A G E L E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Oraşul Pătârlagele, str. N. Bălcescu, nr. 108, cod 127430, CUI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4055866, 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judeţul Buzău, Tel. 0238/550 001, fax: 0238/550 001; 0238/550 966             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</a:t>
            </a:r>
            <a:r>
              <a:rPr lang="en-US" sz="1000" b="1" dirty="0" smtClean="0">
                <a:latin typeface="Trebuchet MS" pitchFamily="34" charset="0"/>
              </a:rPr>
              <a:t>website: </a:t>
            </a:r>
            <a:r>
              <a:rPr lang="en-US" sz="1000" b="1" u="sng" dirty="0" smtClean="0">
                <a:latin typeface="Trebuchet MS" pitchFamily="34" charset="0"/>
                <a:hlinkClick r:id="rId3"/>
              </a:rPr>
              <a:t>www.primariapatarlagele.ro</a:t>
            </a:r>
            <a:r>
              <a:rPr lang="en-US" sz="1000" b="1" dirty="0" smtClean="0">
                <a:latin typeface="Trebuchet MS" pitchFamily="34" charset="0"/>
              </a:rPr>
              <a:t>  mail:</a:t>
            </a:r>
            <a:r>
              <a:rPr lang="ro-RO" sz="1000" b="1" dirty="0" smtClean="0">
                <a:latin typeface="Trebuchet MS" pitchFamily="34" charset="0"/>
              </a:rPr>
              <a:t> </a:t>
            </a:r>
            <a:r>
              <a:rPr lang="en-US" sz="1000" b="1" dirty="0" smtClean="0">
                <a:latin typeface="Trebuchet MS" pitchFamily="34" charset="0"/>
              </a:rPr>
              <a:t>primaria.patarlagele@yahoo.com</a:t>
            </a:r>
            <a:r>
              <a:rPr lang="en-US" sz="1000" dirty="0" smtClean="0">
                <a:latin typeface="Trebuchet MS" pitchFamily="34" charset="0"/>
              </a:rPr>
              <a:t> </a:t>
            </a:r>
            <a:endParaRPr lang="en-US" sz="1000" dirty="0">
              <a:latin typeface="Trebuchet MS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248400" y="238125"/>
            <a:ext cx="26670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200" b="1" dirty="0" smtClean="0">
                <a:latin typeface="Trebuchet MS" pitchFamily="34" charset="0"/>
              </a:rPr>
              <a:t>Anexa nr. </a:t>
            </a:r>
            <a:r>
              <a:rPr lang="ro-RO" sz="1200" b="1" dirty="0" smtClean="0">
                <a:latin typeface="Trebuchet MS" pitchFamily="34" charset="0"/>
              </a:rPr>
              <a:t>3 </a:t>
            </a:r>
            <a:r>
              <a:rPr lang="ro-RO" sz="1200" b="1" dirty="0" smtClean="0">
                <a:latin typeface="Trebuchet MS" pitchFamily="34" charset="0"/>
              </a:rPr>
              <a:t>la regulamen</a:t>
            </a:r>
            <a:r>
              <a:rPr lang="ro-RO" sz="1200" dirty="0" smtClean="0">
                <a:latin typeface="Trebuchet MS" pitchFamily="34" charset="0"/>
              </a:rPr>
              <a:t>t</a:t>
            </a:r>
            <a:endParaRPr lang="en-US" sz="1200" dirty="0">
              <a:latin typeface="Trebuchet MS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90525" y="1905000"/>
            <a:ext cx="8610600" cy="49530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o-RO" sz="1200" b="1" dirty="0" smtClean="0">
                <a:latin typeface="Trebuchet MS" pitchFamily="34" charset="0"/>
              </a:rPr>
              <a:t>	</a:t>
            </a:r>
            <a:r>
              <a:rPr lang="en-US" sz="1200" b="1" dirty="0" smtClean="0">
                <a:latin typeface="Trebuchet MS" pitchFamily="34" charset="0"/>
              </a:rPr>
              <a:t>Se </a:t>
            </a:r>
            <a:r>
              <a:rPr lang="en-US" sz="1200" b="1" dirty="0" err="1" smtClean="0">
                <a:latin typeface="Trebuchet MS" pitchFamily="34" charset="0"/>
              </a:rPr>
              <a:t>acord</a:t>
            </a:r>
            <a:r>
              <a:rPr lang="ro-RO" sz="1200" b="1" dirty="0" smtClean="0">
                <a:latin typeface="Trebuchet MS" pitchFamily="34" charset="0"/>
              </a:rPr>
              <a:t>ă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ro-RO" sz="1200" b="1" dirty="0" smtClean="0">
                <a:latin typeface="Trebuchet MS" pitchFamily="34" charset="0"/>
              </a:rPr>
              <a:t>î</a:t>
            </a:r>
            <a:r>
              <a:rPr lang="en-US" sz="1200" b="1" dirty="0" smtClean="0">
                <a:latin typeface="Trebuchet MS" pitchFamily="34" charset="0"/>
              </a:rPr>
              <a:t>n </a:t>
            </a:r>
            <a:r>
              <a:rPr lang="en-US" sz="1200" b="1" dirty="0" err="1" smtClean="0">
                <a:latin typeface="Trebuchet MS" pitchFamily="34" charset="0"/>
              </a:rPr>
              <a:t>conformitate</a:t>
            </a:r>
            <a:r>
              <a:rPr lang="en-US" sz="1200" b="1" dirty="0" smtClean="0">
                <a:latin typeface="Trebuchet MS" pitchFamily="34" charset="0"/>
              </a:rPr>
              <a:t> cu </a:t>
            </a:r>
            <a:r>
              <a:rPr lang="en-US" sz="1200" b="1" dirty="0" err="1" smtClean="0">
                <a:latin typeface="Trebuchet MS" pitchFamily="34" charset="0"/>
              </a:rPr>
              <a:t>prevederile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Legii</a:t>
            </a:r>
            <a:r>
              <a:rPr lang="en-US" sz="1200" b="1" dirty="0" smtClean="0">
                <a:latin typeface="Trebuchet MS" pitchFamily="34" charset="0"/>
              </a:rPr>
              <a:t> nr. 38/2003 </a:t>
            </a:r>
            <a:r>
              <a:rPr lang="en-US" sz="1200" b="1" dirty="0" err="1" smtClean="0">
                <a:latin typeface="Trebuchet MS" pitchFamily="34" charset="0"/>
              </a:rPr>
              <a:t>privind</a:t>
            </a:r>
            <a:endParaRPr lang="en-US" sz="12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200" b="1" dirty="0" err="1" smtClean="0">
                <a:latin typeface="Trebuchet MS" pitchFamily="34" charset="0"/>
              </a:rPr>
              <a:t>transportul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în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regim</a:t>
            </a:r>
            <a:r>
              <a:rPr lang="en-US" sz="1200" b="1" dirty="0" smtClean="0">
                <a:latin typeface="Trebuchet MS" pitchFamily="34" charset="0"/>
              </a:rPr>
              <a:t> de </a:t>
            </a:r>
            <a:r>
              <a:rPr lang="ro-RO" sz="1200" b="1" dirty="0" smtClean="0">
                <a:latin typeface="Trebuchet MS" pitchFamily="34" charset="0"/>
              </a:rPr>
              <a:t>închiriere</a:t>
            </a:r>
            <a:r>
              <a:rPr lang="en-US" sz="1200" b="1" dirty="0" smtClean="0">
                <a:latin typeface="Trebuchet MS" pitchFamily="34" charset="0"/>
              </a:rPr>
              <a:t>, cu </a:t>
            </a:r>
            <a:r>
              <a:rPr lang="en-US" sz="1200" b="1" dirty="0" err="1" smtClean="0">
                <a:latin typeface="Trebuchet MS" pitchFamily="34" charset="0"/>
              </a:rPr>
              <a:t>modificările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şi</a:t>
            </a:r>
            <a:endParaRPr lang="en-US" sz="12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200" b="1" dirty="0" err="1" smtClean="0">
                <a:latin typeface="Trebuchet MS" pitchFamily="34" charset="0"/>
              </a:rPr>
              <a:t>completările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ulterioare</a:t>
            </a:r>
            <a:endParaRPr lang="en-US" sz="12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ro-RO" sz="1400" dirty="0" smtClean="0"/>
          </a:p>
          <a:p>
            <a:pPr marL="0" indent="0" algn="ctr">
              <a:buNone/>
            </a:pPr>
            <a:r>
              <a:rPr lang="en-US" sz="1600" b="1" dirty="0" smtClean="0">
                <a:latin typeface="Trebuchet MS" pitchFamily="34" charset="0"/>
              </a:rPr>
              <a:t>AUTORIZAŢIA DE TRANSPORT</a:t>
            </a:r>
          </a:p>
          <a:p>
            <a:pPr marL="0" indent="0" algn="ctr">
              <a:buNone/>
            </a:pPr>
            <a:r>
              <a:rPr lang="en-US" sz="1400" b="1" dirty="0" smtClean="0">
                <a:latin typeface="Trebuchet MS" pitchFamily="34" charset="0"/>
              </a:rPr>
              <a:t>NR ___</a:t>
            </a:r>
            <a:r>
              <a:rPr lang="ro-RO" sz="1400" b="1" dirty="0" smtClean="0">
                <a:latin typeface="Trebuchet MS" pitchFamily="34" charset="0"/>
              </a:rPr>
              <a:t>____</a:t>
            </a:r>
            <a:r>
              <a:rPr lang="en-US" sz="1400" b="1" dirty="0" smtClean="0">
                <a:latin typeface="Trebuchet MS" pitchFamily="34" charset="0"/>
              </a:rPr>
              <a:t> din ___________</a:t>
            </a:r>
            <a:r>
              <a:rPr lang="ro-RO" sz="1400" b="1" dirty="0" smtClean="0">
                <a:latin typeface="Trebuchet MS" pitchFamily="34" charset="0"/>
              </a:rPr>
              <a:t>_</a:t>
            </a:r>
            <a:endParaRPr lang="en-US" sz="1400" b="1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b="1" dirty="0" smtClean="0">
                <a:latin typeface="Trebuchet MS" pitchFamily="34" charset="0"/>
              </a:rPr>
              <a:t>COPIE CONFORM</a:t>
            </a:r>
            <a:r>
              <a:rPr lang="ro-RO" sz="1400" b="1" dirty="0" smtClean="0">
                <a:latin typeface="Trebuchet MS" pitchFamily="34" charset="0"/>
              </a:rPr>
              <a:t>Ă</a:t>
            </a:r>
            <a:r>
              <a:rPr lang="en-US" sz="1400" b="1" dirty="0" smtClean="0">
                <a:latin typeface="Trebuchet MS" pitchFamily="34" charset="0"/>
              </a:rPr>
              <a:t> NR. ________</a:t>
            </a:r>
          </a:p>
          <a:p>
            <a:pPr marL="0" indent="0" algn="just">
              <a:buNone/>
            </a:pPr>
            <a:endParaRPr lang="ro-RO" sz="1400" dirty="0" smtClean="0">
              <a:latin typeface="Trebuchet MS" pitchFamily="34" charset="0"/>
            </a:endParaRP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	</a:t>
            </a:r>
            <a:r>
              <a:rPr lang="en-US" sz="1400" dirty="0" err="1" smtClean="0">
                <a:latin typeface="Trebuchet MS" pitchFamily="34" charset="0"/>
              </a:rPr>
              <a:t>pentru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efectuarea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serviciului</a:t>
            </a:r>
            <a:r>
              <a:rPr lang="en-US" sz="1400" dirty="0" smtClean="0">
                <a:latin typeface="Trebuchet MS" pitchFamily="34" charset="0"/>
              </a:rPr>
              <a:t> de transport public local de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persoane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smtClean="0">
                <a:latin typeface="Trebuchet MS" pitchFamily="34" charset="0"/>
              </a:rPr>
              <a:t>n </a:t>
            </a:r>
            <a:r>
              <a:rPr lang="en-US" sz="1400" dirty="0" err="1" smtClean="0">
                <a:latin typeface="Trebuchet MS" pitchFamily="34" charset="0"/>
              </a:rPr>
              <a:t>regim</a:t>
            </a:r>
            <a:r>
              <a:rPr lang="en-US" sz="1400" dirty="0" smtClean="0">
                <a:latin typeface="Trebuchet MS" pitchFamily="34" charset="0"/>
              </a:rPr>
              <a:t> de </a:t>
            </a:r>
            <a:r>
              <a:rPr lang="ro-RO" sz="1400" dirty="0" smtClean="0">
                <a:latin typeface="Trebuchet MS" pitchFamily="34" charset="0"/>
              </a:rPr>
              <a:t>închiriere</a:t>
            </a:r>
            <a:r>
              <a:rPr lang="en-US" sz="1400" dirty="0" smtClean="0">
                <a:latin typeface="Trebuchet MS" pitchFamily="34" charset="0"/>
              </a:rPr>
              <a:t> de c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err="1" smtClean="0">
                <a:latin typeface="Trebuchet MS" pitchFamily="34" charset="0"/>
              </a:rPr>
              <a:t>tre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transportatorul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autorizat</a:t>
            </a:r>
            <a:r>
              <a:rPr lang="en-US" sz="1400" dirty="0" smtClean="0">
                <a:latin typeface="Trebuchet MS" pitchFamily="34" charset="0"/>
              </a:rPr>
              <a:t> : __________________________________</a:t>
            </a:r>
            <a:r>
              <a:rPr lang="ro-RO" sz="1400" dirty="0" smtClean="0">
                <a:latin typeface="Trebuchet MS" pitchFamily="34" charset="0"/>
              </a:rPr>
              <a:t>, </a:t>
            </a:r>
            <a:r>
              <a:rPr lang="en-US" sz="1400" dirty="0" smtClean="0">
                <a:latin typeface="Trebuchet MS" pitchFamily="34" charset="0"/>
              </a:rPr>
              <a:t>cu </a:t>
            </a:r>
            <a:r>
              <a:rPr lang="en-US" sz="1400" dirty="0" err="1" smtClean="0">
                <a:latin typeface="Trebuchet MS" pitchFamily="34" charset="0"/>
              </a:rPr>
              <a:t>sediul</a:t>
            </a:r>
            <a:r>
              <a:rPr lang="en-US" sz="1400" dirty="0" smtClean="0">
                <a:latin typeface="Trebuchet MS" pitchFamily="34" charset="0"/>
              </a:rPr>
              <a:t> /</a:t>
            </a:r>
            <a:r>
              <a:rPr lang="en-US" sz="1400" dirty="0" err="1" smtClean="0">
                <a:latin typeface="Trebuchet MS" pitchFamily="34" charset="0"/>
              </a:rPr>
              <a:t>domiciliul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smtClean="0">
                <a:latin typeface="Trebuchet MS" pitchFamily="34" charset="0"/>
              </a:rPr>
              <a:t>n </a:t>
            </a:r>
            <a:r>
              <a:rPr lang="ro-RO" sz="1400" dirty="0" smtClean="0">
                <a:latin typeface="Trebuchet MS" pitchFamily="34" charset="0"/>
              </a:rPr>
              <a:t>____________________________________</a:t>
            </a:r>
            <a:r>
              <a:rPr lang="en-US" sz="1400" dirty="0" smtClean="0">
                <a:latin typeface="Trebuchet MS" pitchFamily="34" charset="0"/>
              </a:rPr>
              <a:t>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pentru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autovehiculul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marca</a:t>
            </a:r>
            <a:r>
              <a:rPr lang="en-US" sz="1400" dirty="0" smtClean="0">
                <a:latin typeface="Trebuchet MS" pitchFamily="34" charset="0"/>
              </a:rPr>
              <a:t> ________________________</a:t>
            </a:r>
            <a:r>
              <a:rPr lang="ro-RO" sz="1400" dirty="0" smtClean="0">
                <a:latin typeface="Trebuchet MS" pitchFamily="34" charset="0"/>
              </a:rPr>
              <a:t>, </a:t>
            </a:r>
            <a:r>
              <a:rPr lang="en-US" sz="1400" dirty="0" smtClean="0">
                <a:latin typeface="Trebuchet MS" pitchFamily="34" charset="0"/>
              </a:rPr>
              <a:t>nr.</a:t>
            </a: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err="1" smtClean="0">
                <a:latin typeface="Trebuchet MS" pitchFamily="34" charset="0"/>
              </a:rPr>
              <a:t>nmatriculare</a:t>
            </a:r>
            <a:r>
              <a:rPr lang="en-US" sz="1400" dirty="0" smtClean="0">
                <a:latin typeface="Trebuchet MS" pitchFamily="34" charset="0"/>
              </a:rPr>
              <a:t> _____________________,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posesor</a:t>
            </a:r>
            <a:r>
              <a:rPr lang="en-US" sz="1400" dirty="0" smtClean="0">
                <a:latin typeface="Trebuchet MS" pitchFamily="34" charset="0"/>
              </a:rPr>
              <a:t> al </a:t>
            </a:r>
            <a:r>
              <a:rPr lang="en-US" sz="1400" dirty="0" err="1" smtClean="0">
                <a:latin typeface="Trebuchet MS" pitchFamily="34" charset="0"/>
              </a:rPr>
              <a:t>autorizatiei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nr</a:t>
            </a:r>
            <a:r>
              <a:rPr lang="ro-RO" sz="1400" dirty="0" smtClean="0">
                <a:latin typeface="Trebuchet MS" pitchFamily="34" charset="0"/>
              </a:rPr>
              <a:t>.</a:t>
            </a:r>
            <a:r>
              <a:rPr lang="en-US" sz="1400" dirty="0" smtClean="0">
                <a:latin typeface="Trebuchet MS" pitchFamily="34" charset="0"/>
              </a:rPr>
              <a:t>__________________,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cu </a:t>
            </a:r>
            <a:r>
              <a:rPr lang="en-US" sz="1400" dirty="0" err="1" smtClean="0">
                <a:latin typeface="Trebuchet MS" pitchFamily="34" charset="0"/>
              </a:rPr>
              <a:t>viza</a:t>
            </a:r>
            <a:r>
              <a:rPr lang="en-US" sz="1400" dirty="0" smtClean="0">
                <a:latin typeface="Trebuchet MS" pitchFamily="34" charset="0"/>
              </a:rPr>
              <a:t> de </a:t>
            </a:r>
            <a:r>
              <a:rPr lang="en-US" sz="1400" dirty="0" err="1" smtClean="0">
                <a:latin typeface="Trebuchet MS" pitchFamily="34" charset="0"/>
              </a:rPr>
              <a:t>valabilitate</a:t>
            </a:r>
            <a:r>
              <a:rPr lang="en-US" sz="1400" dirty="0" smtClean="0">
                <a:latin typeface="Trebuchet MS" pitchFamily="34" charset="0"/>
              </a:rPr>
              <a:t> p</a:t>
            </a:r>
            <a:r>
              <a:rPr lang="ro-RO" sz="1400" dirty="0" smtClean="0">
                <a:latin typeface="Trebuchet MS" pitchFamily="34" charset="0"/>
              </a:rPr>
              <a:t>â</a:t>
            </a:r>
            <a:r>
              <a:rPr lang="en-US" sz="1400" dirty="0" smtClean="0">
                <a:latin typeface="Trebuchet MS" pitchFamily="34" charset="0"/>
              </a:rPr>
              <a:t>n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la data de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___________________.</a:t>
            </a: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	</a:t>
            </a:r>
            <a:r>
              <a:rPr lang="en-US" sz="1400" dirty="0" err="1" smtClean="0">
                <a:latin typeface="Trebuchet MS" pitchFamily="34" charset="0"/>
              </a:rPr>
              <a:t>Prezenta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autoriza</a:t>
            </a:r>
            <a:r>
              <a:rPr lang="ro-RO" sz="1400" dirty="0" smtClean="0">
                <a:latin typeface="Trebuchet MS" pitchFamily="34" charset="0"/>
              </a:rPr>
              <a:t>ț</a:t>
            </a:r>
            <a:r>
              <a:rPr lang="en-US" sz="1400" dirty="0" err="1" smtClean="0">
                <a:latin typeface="Trebuchet MS" pitchFamily="34" charset="0"/>
              </a:rPr>
              <a:t>ie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este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valabil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p</a:t>
            </a:r>
            <a:r>
              <a:rPr lang="ro-RO" sz="1400" dirty="0" smtClean="0">
                <a:latin typeface="Trebuchet MS" pitchFamily="34" charset="0"/>
              </a:rPr>
              <a:t>â</a:t>
            </a:r>
            <a:r>
              <a:rPr lang="en-US" sz="1400" dirty="0" smtClean="0">
                <a:latin typeface="Trebuchet MS" pitchFamily="34" charset="0"/>
              </a:rPr>
              <a:t>n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la</a:t>
            </a:r>
            <a:r>
              <a:rPr lang="ro-RO" sz="1400" dirty="0" smtClean="0">
                <a:latin typeface="Trebuchet MS" pitchFamily="34" charset="0"/>
              </a:rPr>
              <a:t> data de </a:t>
            </a:r>
            <a:r>
              <a:rPr lang="en-US" sz="1400" dirty="0" smtClean="0">
                <a:latin typeface="Trebuchet MS" pitchFamily="34" charset="0"/>
              </a:rPr>
              <a:t> ___________</a:t>
            </a:r>
            <a:r>
              <a:rPr lang="ro-RO" sz="1400" dirty="0" smtClean="0">
                <a:latin typeface="Trebuchet MS" pitchFamily="34" charset="0"/>
              </a:rPr>
              <a:t>__</a:t>
            </a:r>
          </a:p>
          <a:p>
            <a:pPr marL="0" indent="0" algn="ctr">
              <a:buNone/>
            </a:pPr>
            <a:r>
              <a:rPr lang="en-US" sz="1400" dirty="0" smtClean="0">
                <a:latin typeface="Trebuchet MS" pitchFamily="34" charset="0"/>
              </a:rPr>
              <a:t>AUTORIZA</a:t>
            </a:r>
            <a:r>
              <a:rPr lang="ro-RO" sz="1400" dirty="0" smtClean="0">
                <a:latin typeface="Trebuchet MS" pitchFamily="34" charset="0"/>
              </a:rPr>
              <a:t>Ț</a:t>
            </a:r>
            <a:r>
              <a:rPr lang="en-US" sz="1400" dirty="0" smtClean="0">
                <a:latin typeface="Trebuchet MS" pitchFamily="34" charset="0"/>
              </a:rPr>
              <a:t>IA ESTE NETRANSMISIBIL</a:t>
            </a:r>
            <a:r>
              <a:rPr lang="ro-RO" sz="1400" dirty="0" smtClean="0">
                <a:latin typeface="Trebuchet MS" pitchFamily="34" charset="0"/>
              </a:rPr>
              <a:t>Ă</a:t>
            </a:r>
            <a:endParaRPr lang="en-US" sz="14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ro-RO" sz="14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dirty="0" smtClean="0">
                <a:latin typeface="Trebuchet MS" pitchFamily="34" charset="0"/>
              </a:rPr>
              <a:t>PRIMAR</a:t>
            </a:r>
            <a:r>
              <a:rPr lang="ro-RO" sz="1400" dirty="0" smtClean="0">
                <a:latin typeface="Trebuchet MS" pitchFamily="34" charset="0"/>
              </a:rPr>
              <a:t>,</a:t>
            </a:r>
            <a:endParaRPr lang="en-US" sz="14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ro-RO" sz="1400" dirty="0" smtClean="0">
                <a:latin typeface="Trebuchet MS" pitchFamily="34" charset="0"/>
              </a:rPr>
              <a:t>GHERGHICEANU ION</a:t>
            </a:r>
            <a:endParaRPr lang="en-US" sz="1400" dirty="0" smtClean="0">
              <a:latin typeface="Trebuchet MS" pitchFamily="34" charset="0"/>
            </a:endParaRPr>
          </a:p>
          <a:p>
            <a:pPr algn="just"/>
            <a:endParaRPr lang="en-US" sz="14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4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Admin\AppData\Local\Microsoft\Windows\INetCache\Content.Word\downloa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6764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76400" y="314325"/>
            <a:ext cx="5181600" cy="1600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000" b="1" dirty="0" smtClean="0">
                <a:latin typeface="Bookman Old Style" pitchFamily="18" charset="0"/>
              </a:rPr>
              <a:t> </a:t>
            </a:r>
            <a:r>
              <a:rPr lang="ro-RO" sz="1000" b="1" dirty="0" smtClean="0">
                <a:latin typeface="Trebuchet MS" pitchFamily="34" charset="0"/>
              </a:rPr>
              <a:t>R O M Â N I  A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O R A Ş U L    P Ă T Â R L A G E L E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Oraşul Pătârlagele, str. N. Bălcescu, nr. 108, cod 127430, CUI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4055866, </a:t>
            </a:r>
            <a:r>
              <a:rPr lang="en-US" sz="1000" b="1" dirty="0" smtClean="0">
                <a:latin typeface="Trebuchet MS" pitchFamily="34" charset="0"/>
              </a:rPr>
              <a:t/>
            </a:r>
            <a:br>
              <a:rPr lang="en-US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             judeţul Buzău, Tel. 0238/550 001, fax: 0238/550 001; 0238/550 966              </a:t>
            </a:r>
            <a:br>
              <a:rPr lang="ro-RO" sz="1000" b="1" dirty="0" smtClean="0">
                <a:latin typeface="Trebuchet MS" pitchFamily="34" charset="0"/>
              </a:rPr>
            </a:br>
            <a:r>
              <a:rPr lang="ro-RO" sz="1000" b="1" dirty="0" smtClean="0">
                <a:latin typeface="Trebuchet MS" pitchFamily="34" charset="0"/>
              </a:rPr>
              <a:t>    </a:t>
            </a:r>
            <a:r>
              <a:rPr lang="en-US" sz="1000" b="1" dirty="0" smtClean="0">
                <a:latin typeface="Trebuchet MS" pitchFamily="34" charset="0"/>
              </a:rPr>
              <a:t>website: </a:t>
            </a:r>
            <a:r>
              <a:rPr lang="en-US" sz="1000" b="1" u="sng" dirty="0" smtClean="0">
                <a:latin typeface="Trebuchet MS" pitchFamily="34" charset="0"/>
                <a:hlinkClick r:id="rId3"/>
              </a:rPr>
              <a:t>www.primariapatarlagele.ro</a:t>
            </a:r>
            <a:r>
              <a:rPr lang="en-US" sz="1000" b="1" dirty="0" smtClean="0">
                <a:latin typeface="Trebuchet MS" pitchFamily="34" charset="0"/>
              </a:rPr>
              <a:t>  mail:</a:t>
            </a:r>
            <a:r>
              <a:rPr lang="ro-RO" sz="1000" b="1" dirty="0" smtClean="0">
                <a:latin typeface="Trebuchet MS" pitchFamily="34" charset="0"/>
              </a:rPr>
              <a:t> </a:t>
            </a:r>
            <a:r>
              <a:rPr lang="en-US" sz="1000" b="1" dirty="0" smtClean="0">
                <a:latin typeface="Trebuchet MS" pitchFamily="34" charset="0"/>
              </a:rPr>
              <a:t>primaria.patarlagele@yahoo.com</a:t>
            </a:r>
            <a:r>
              <a:rPr lang="en-US" sz="1000" dirty="0" smtClean="0">
                <a:latin typeface="Trebuchet MS" pitchFamily="34" charset="0"/>
              </a:rPr>
              <a:t> </a:t>
            </a:r>
            <a:endParaRPr lang="en-US" sz="1000" dirty="0">
              <a:latin typeface="Trebuchet MS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48400" y="238125"/>
            <a:ext cx="2667000" cy="655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1200" b="1" dirty="0" smtClean="0">
                <a:latin typeface="Trebuchet MS" pitchFamily="34" charset="0"/>
              </a:rPr>
              <a:t>Anexa nr. </a:t>
            </a:r>
            <a:r>
              <a:rPr lang="ro-RO" sz="1200" b="1" dirty="0">
                <a:latin typeface="Trebuchet MS" pitchFamily="34" charset="0"/>
              </a:rPr>
              <a:t>4</a:t>
            </a:r>
            <a:r>
              <a:rPr lang="ro-RO" sz="1200" b="1" dirty="0" smtClean="0">
                <a:latin typeface="Trebuchet MS" pitchFamily="34" charset="0"/>
              </a:rPr>
              <a:t> </a:t>
            </a:r>
            <a:r>
              <a:rPr lang="ro-RO" sz="1200" b="1" dirty="0" smtClean="0">
                <a:latin typeface="Trebuchet MS" pitchFamily="34" charset="0"/>
              </a:rPr>
              <a:t>la regulamen</a:t>
            </a:r>
            <a:r>
              <a:rPr lang="ro-RO" sz="1200" dirty="0" smtClean="0">
                <a:latin typeface="Trebuchet MS" pitchFamily="34" charset="0"/>
              </a:rPr>
              <a:t>t</a:t>
            </a:r>
            <a:endParaRPr lang="en-US" sz="1200" dirty="0">
              <a:latin typeface="Trebuchet MS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90525" y="1905000"/>
            <a:ext cx="8610600" cy="49530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o-RO" sz="1200" b="1" dirty="0" smtClean="0">
                <a:latin typeface="Trebuchet MS" pitchFamily="34" charset="0"/>
              </a:rPr>
              <a:t>	</a:t>
            </a:r>
            <a:r>
              <a:rPr lang="en-US" sz="1200" b="1" dirty="0" smtClean="0">
                <a:latin typeface="Trebuchet MS" pitchFamily="34" charset="0"/>
              </a:rPr>
              <a:t>Se </a:t>
            </a:r>
            <a:r>
              <a:rPr lang="en-US" sz="1200" b="1" dirty="0" err="1" smtClean="0">
                <a:latin typeface="Trebuchet MS" pitchFamily="34" charset="0"/>
              </a:rPr>
              <a:t>acord</a:t>
            </a:r>
            <a:r>
              <a:rPr lang="ro-RO" sz="1200" b="1" dirty="0" smtClean="0">
                <a:latin typeface="Trebuchet MS" pitchFamily="34" charset="0"/>
              </a:rPr>
              <a:t>ă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ro-RO" sz="1200" b="1" dirty="0" smtClean="0">
                <a:latin typeface="Trebuchet MS" pitchFamily="34" charset="0"/>
              </a:rPr>
              <a:t>î</a:t>
            </a:r>
            <a:r>
              <a:rPr lang="en-US" sz="1200" b="1" dirty="0" smtClean="0">
                <a:latin typeface="Trebuchet MS" pitchFamily="34" charset="0"/>
              </a:rPr>
              <a:t>n </a:t>
            </a:r>
            <a:r>
              <a:rPr lang="en-US" sz="1200" b="1" dirty="0" err="1" smtClean="0">
                <a:latin typeface="Trebuchet MS" pitchFamily="34" charset="0"/>
              </a:rPr>
              <a:t>conformitate</a:t>
            </a:r>
            <a:r>
              <a:rPr lang="en-US" sz="1200" b="1" dirty="0" smtClean="0">
                <a:latin typeface="Trebuchet MS" pitchFamily="34" charset="0"/>
              </a:rPr>
              <a:t> cu </a:t>
            </a:r>
            <a:r>
              <a:rPr lang="en-US" sz="1200" b="1" dirty="0" err="1" smtClean="0">
                <a:latin typeface="Trebuchet MS" pitchFamily="34" charset="0"/>
              </a:rPr>
              <a:t>prevederile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Legii</a:t>
            </a:r>
            <a:r>
              <a:rPr lang="en-US" sz="1200" b="1" dirty="0" smtClean="0">
                <a:latin typeface="Trebuchet MS" pitchFamily="34" charset="0"/>
              </a:rPr>
              <a:t> nr. 38/2003 </a:t>
            </a:r>
            <a:r>
              <a:rPr lang="en-US" sz="1200" b="1" dirty="0" err="1" smtClean="0">
                <a:latin typeface="Trebuchet MS" pitchFamily="34" charset="0"/>
              </a:rPr>
              <a:t>privind</a:t>
            </a:r>
            <a:endParaRPr lang="en-US" sz="12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200" b="1" dirty="0" err="1" smtClean="0">
                <a:latin typeface="Trebuchet MS" pitchFamily="34" charset="0"/>
              </a:rPr>
              <a:t>transportul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în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regim</a:t>
            </a:r>
            <a:r>
              <a:rPr lang="en-US" sz="1200" b="1" dirty="0" smtClean="0">
                <a:latin typeface="Trebuchet MS" pitchFamily="34" charset="0"/>
              </a:rPr>
              <a:t> de </a:t>
            </a:r>
            <a:r>
              <a:rPr lang="ro-RO" sz="1200" b="1" dirty="0" smtClean="0">
                <a:latin typeface="Trebuchet MS" pitchFamily="34" charset="0"/>
              </a:rPr>
              <a:t>taxi</a:t>
            </a:r>
            <a:r>
              <a:rPr lang="en-US" sz="1200" b="1" dirty="0" smtClean="0">
                <a:latin typeface="Trebuchet MS" pitchFamily="34" charset="0"/>
              </a:rPr>
              <a:t>, cu </a:t>
            </a:r>
            <a:r>
              <a:rPr lang="en-US" sz="1200" b="1" dirty="0" err="1" smtClean="0">
                <a:latin typeface="Trebuchet MS" pitchFamily="34" charset="0"/>
              </a:rPr>
              <a:t>modificările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şi</a:t>
            </a:r>
            <a:endParaRPr lang="en-US" sz="12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200" b="1" dirty="0" err="1" smtClean="0">
                <a:latin typeface="Trebuchet MS" pitchFamily="34" charset="0"/>
              </a:rPr>
              <a:t>completările</a:t>
            </a:r>
            <a:r>
              <a:rPr lang="en-US" sz="1200" b="1" dirty="0" smtClean="0">
                <a:latin typeface="Trebuchet MS" pitchFamily="34" charset="0"/>
              </a:rPr>
              <a:t> </a:t>
            </a:r>
            <a:r>
              <a:rPr lang="en-US" sz="1200" b="1" dirty="0" err="1" smtClean="0">
                <a:latin typeface="Trebuchet MS" pitchFamily="34" charset="0"/>
              </a:rPr>
              <a:t>ulterioare</a:t>
            </a:r>
            <a:endParaRPr lang="en-US" sz="12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ro-RO" sz="1400" dirty="0" smtClean="0"/>
          </a:p>
          <a:p>
            <a:pPr marL="0" indent="0" algn="ctr">
              <a:buNone/>
            </a:pPr>
            <a:r>
              <a:rPr lang="en-US" sz="1600" b="1" dirty="0" smtClean="0">
                <a:latin typeface="Trebuchet MS" pitchFamily="34" charset="0"/>
              </a:rPr>
              <a:t>AUTORIZAŢIA DE T</a:t>
            </a:r>
            <a:r>
              <a:rPr lang="ro-RO" sz="1600" b="1" dirty="0" smtClean="0">
                <a:latin typeface="Trebuchet MS" pitchFamily="34" charset="0"/>
              </a:rPr>
              <a:t>AXI</a:t>
            </a:r>
            <a:endParaRPr lang="en-US" sz="1600" b="1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b="1" dirty="0" smtClean="0">
                <a:latin typeface="Trebuchet MS" pitchFamily="34" charset="0"/>
              </a:rPr>
              <a:t>NR ___</a:t>
            </a:r>
            <a:r>
              <a:rPr lang="ro-RO" sz="1400" b="1" dirty="0" smtClean="0">
                <a:latin typeface="Trebuchet MS" pitchFamily="34" charset="0"/>
              </a:rPr>
              <a:t>____</a:t>
            </a:r>
            <a:r>
              <a:rPr lang="en-US" sz="1400" b="1" dirty="0" smtClean="0">
                <a:latin typeface="Trebuchet MS" pitchFamily="34" charset="0"/>
              </a:rPr>
              <a:t> din ___________</a:t>
            </a:r>
            <a:r>
              <a:rPr lang="ro-RO" sz="1400" b="1" dirty="0" smtClean="0">
                <a:latin typeface="Trebuchet MS" pitchFamily="34" charset="0"/>
              </a:rPr>
              <a:t>_</a:t>
            </a:r>
            <a:endParaRPr lang="en-US" sz="1400" b="1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b="1" dirty="0" smtClean="0">
                <a:latin typeface="Trebuchet MS" pitchFamily="34" charset="0"/>
              </a:rPr>
              <a:t>COPIE CONFORM</a:t>
            </a:r>
            <a:r>
              <a:rPr lang="ro-RO" sz="1400" b="1" dirty="0" smtClean="0">
                <a:latin typeface="Trebuchet MS" pitchFamily="34" charset="0"/>
              </a:rPr>
              <a:t>Ă</a:t>
            </a:r>
            <a:r>
              <a:rPr lang="en-US" sz="1400" b="1" dirty="0" smtClean="0">
                <a:latin typeface="Trebuchet MS" pitchFamily="34" charset="0"/>
              </a:rPr>
              <a:t> NR. ________</a:t>
            </a:r>
          </a:p>
          <a:p>
            <a:pPr marL="0" indent="0" algn="just">
              <a:buNone/>
            </a:pPr>
            <a:endParaRPr lang="ro-RO" sz="1400" dirty="0" smtClean="0">
              <a:latin typeface="Trebuchet MS" pitchFamily="34" charset="0"/>
            </a:endParaRP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	</a:t>
            </a:r>
            <a:r>
              <a:rPr lang="en-US" sz="1400" dirty="0" err="1" smtClean="0">
                <a:latin typeface="Trebuchet MS" pitchFamily="34" charset="0"/>
              </a:rPr>
              <a:t>pentru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efectuarea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serviciului</a:t>
            </a:r>
            <a:r>
              <a:rPr lang="en-US" sz="1400" dirty="0" smtClean="0">
                <a:latin typeface="Trebuchet MS" pitchFamily="34" charset="0"/>
              </a:rPr>
              <a:t> de transport public local de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persoane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smtClean="0">
                <a:latin typeface="Trebuchet MS" pitchFamily="34" charset="0"/>
              </a:rPr>
              <a:t>n </a:t>
            </a:r>
            <a:r>
              <a:rPr lang="en-US" sz="1400" dirty="0" err="1" smtClean="0">
                <a:latin typeface="Trebuchet MS" pitchFamily="34" charset="0"/>
              </a:rPr>
              <a:t>regim</a:t>
            </a:r>
            <a:r>
              <a:rPr lang="en-US" sz="1400" dirty="0" smtClean="0">
                <a:latin typeface="Trebuchet MS" pitchFamily="34" charset="0"/>
              </a:rPr>
              <a:t> de </a:t>
            </a:r>
            <a:r>
              <a:rPr lang="ro-RO" sz="1400" dirty="0" smtClean="0">
                <a:latin typeface="Trebuchet MS" pitchFamily="34" charset="0"/>
              </a:rPr>
              <a:t>taxi</a:t>
            </a:r>
            <a:r>
              <a:rPr lang="en-US" sz="1400" dirty="0" smtClean="0">
                <a:latin typeface="Trebuchet MS" pitchFamily="34" charset="0"/>
              </a:rPr>
              <a:t> de c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err="1" smtClean="0">
                <a:latin typeface="Trebuchet MS" pitchFamily="34" charset="0"/>
              </a:rPr>
              <a:t>tre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transportatorul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autorizat</a:t>
            </a:r>
            <a:r>
              <a:rPr lang="en-US" sz="1400" dirty="0" smtClean="0">
                <a:latin typeface="Trebuchet MS" pitchFamily="34" charset="0"/>
              </a:rPr>
              <a:t> : __________________________________</a:t>
            </a:r>
            <a:r>
              <a:rPr lang="ro-RO" sz="1400" dirty="0" smtClean="0">
                <a:latin typeface="Trebuchet MS" pitchFamily="34" charset="0"/>
              </a:rPr>
              <a:t>, </a:t>
            </a:r>
            <a:r>
              <a:rPr lang="en-US" sz="1400" dirty="0" smtClean="0">
                <a:latin typeface="Trebuchet MS" pitchFamily="34" charset="0"/>
              </a:rPr>
              <a:t>cu </a:t>
            </a:r>
            <a:r>
              <a:rPr lang="en-US" sz="1400" dirty="0" err="1" smtClean="0">
                <a:latin typeface="Trebuchet MS" pitchFamily="34" charset="0"/>
              </a:rPr>
              <a:t>sediul</a:t>
            </a:r>
            <a:r>
              <a:rPr lang="en-US" sz="1400" dirty="0" smtClean="0">
                <a:latin typeface="Trebuchet MS" pitchFamily="34" charset="0"/>
              </a:rPr>
              <a:t> /</a:t>
            </a:r>
            <a:r>
              <a:rPr lang="en-US" sz="1400" dirty="0" err="1" smtClean="0">
                <a:latin typeface="Trebuchet MS" pitchFamily="34" charset="0"/>
              </a:rPr>
              <a:t>domiciliul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smtClean="0">
                <a:latin typeface="Trebuchet MS" pitchFamily="34" charset="0"/>
              </a:rPr>
              <a:t>n </a:t>
            </a:r>
            <a:r>
              <a:rPr lang="ro-RO" sz="1400" dirty="0" smtClean="0">
                <a:latin typeface="Trebuchet MS" pitchFamily="34" charset="0"/>
              </a:rPr>
              <a:t>____________________________________</a:t>
            </a:r>
            <a:r>
              <a:rPr lang="en-US" sz="1400" dirty="0" smtClean="0">
                <a:latin typeface="Trebuchet MS" pitchFamily="34" charset="0"/>
              </a:rPr>
              <a:t>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pentru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autovehiculul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marca</a:t>
            </a:r>
            <a:r>
              <a:rPr lang="en-US" sz="1400" dirty="0" smtClean="0">
                <a:latin typeface="Trebuchet MS" pitchFamily="34" charset="0"/>
              </a:rPr>
              <a:t> ________________________</a:t>
            </a:r>
            <a:r>
              <a:rPr lang="ro-RO" sz="1400" dirty="0" smtClean="0">
                <a:latin typeface="Trebuchet MS" pitchFamily="34" charset="0"/>
              </a:rPr>
              <a:t>, </a:t>
            </a:r>
            <a:r>
              <a:rPr lang="en-US" sz="1400" dirty="0" smtClean="0">
                <a:latin typeface="Trebuchet MS" pitchFamily="34" charset="0"/>
              </a:rPr>
              <a:t>nr.</a:t>
            </a: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î</a:t>
            </a:r>
            <a:r>
              <a:rPr lang="en-US" sz="1400" dirty="0" err="1" smtClean="0">
                <a:latin typeface="Trebuchet MS" pitchFamily="34" charset="0"/>
              </a:rPr>
              <a:t>nmatriculare</a:t>
            </a:r>
            <a:r>
              <a:rPr lang="en-US" sz="1400" dirty="0" smtClean="0">
                <a:latin typeface="Trebuchet MS" pitchFamily="34" charset="0"/>
              </a:rPr>
              <a:t> _____________________,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posesor</a:t>
            </a:r>
            <a:r>
              <a:rPr lang="en-US" sz="1400" dirty="0" smtClean="0">
                <a:latin typeface="Trebuchet MS" pitchFamily="34" charset="0"/>
              </a:rPr>
              <a:t> al </a:t>
            </a:r>
            <a:r>
              <a:rPr lang="en-US" sz="1400" dirty="0" err="1" smtClean="0">
                <a:latin typeface="Trebuchet MS" pitchFamily="34" charset="0"/>
              </a:rPr>
              <a:t>autorizatiei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nr</a:t>
            </a:r>
            <a:r>
              <a:rPr lang="ro-RO" sz="1400" dirty="0" smtClean="0">
                <a:latin typeface="Trebuchet MS" pitchFamily="34" charset="0"/>
              </a:rPr>
              <a:t>.</a:t>
            </a:r>
            <a:r>
              <a:rPr lang="en-US" sz="1400" dirty="0" smtClean="0">
                <a:latin typeface="Trebuchet MS" pitchFamily="34" charset="0"/>
              </a:rPr>
              <a:t>__________________,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cu </a:t>
            </a:r>
            <a:r>
              <a:rPr lang="en-US" sz="1400" dirty="0" err="1" smtClean="0">
                <a:latin typeface="Trebuchet MS" pitchFamily="34" charset="0"/>
              </a:rPr>
              <a:t>viza</a:t>
            </a:r>
            <a:r>
              <a:rPr lang="en-US" sz="1400" dirty="0" smtClean="0">
                <a:latin typeface="Trebuchet MS" pitchFamily="34" charset="0"/>
              </a:rPr>
              <a:t> de </a:t>
            </a:r>
            <a:r>
              <a:rPr lang="en-US" sz="1400" dirty="0" err="1" smtClean="0">
                <a:latin typeface="Trebuchet MS" pitchFamily="34" charset="0"/>
              </a:rPr>
              <a:t>valabilitate</a:t>
            </a:r>
            <a:r>
              <a:rPr lang="en-US" sz="1400" dirty="0" smtClean="0">
                <a:latin typeface="Trebuchet MS" pitchFamily="34" charset="0"/>
              </a:rPr>
              <a:t> p</a:t>
            </a:r>
            <a:r>
              <a:rPr lang="ro-RO" sz="1400" dirty="0" smtClean="0">
                <a:latin typeface="Trebuchet MS" pitchFamily="34" charset="0"/>
              </a:rPr>
              <a:t>â</a:t>
            </a:r>
            <a:r>
              <a:rPr lang="en-US" sz="1400" dirty="0" smtClean="0">
                <a:latin typeface="Trebuchet MS" pitchFamily="34" charset="0"/>
              </a:rPr>
              <a:t>n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la data de</a:t>
            </a:r>
            <a:r>
              <a:rPr lang="ro-RO" sz="1400" dirty="0" smtClean="0">
                <a:latin typeface="Trebuchet MS" pitchFamily="34" charset="0"/>
              </a:rPr>
              <a:t> </a:t>
            </a:r>
            <a:r>
              <a:rPr lang="en-US" sz="1400" dirty="0" smtClean="0">
                <a:latin typeface="Trebuchet MS" pitchFamily="34" charset="0"/>
              </a:rPr>
              <a:t>___________________.</a:t>
            </a:r>
          </a:p>
          <a:p>
            <a:pPr marL="0" indent="0" algn="just">
              <a:buNone/>
            </a:pPr>
            <a:r>
              <a:rPr lang="ro-RO" sz="1400" dirty="0" smtClean="0">
                <a:latin typeface="Trebuchet MS" pitchFamily="34" charset="0"/>
              </a:rPr>
              <a:t>	</a:t>
            </a:r>
            <a:r>
              <a:rPr lang="en-US" sz="1400" dirty="0" err="1" smtClean="0">
                <a:latin typeface="Trebuchet MS" pitchFamily="34" charset="0"/>
              </a:rPr>
              <a:t>Prezenta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autoriza</a:t>
            </a:r>
            <a:r>
              <a:rPr lang="ro-RO" sz="1400" dirty="0" smtClean="0">
                <a:latin typeface="Trebuchet MS" pitchFamily="34" charset="0"/>
              </a:rPr>
              <a:t>ț</a:t>
            </a:r>
            <a:r>
              <a:rPr lang="en-US" sz="1400" dirty="0" err="1" smtClean="0">
                <a:latin typeface="Trebuchet MS" pitchFamily="34" charset="0"/>
              </a:rPr>
              <a:t>ie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este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valabil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p</a:t>
            </a:r>
            <a:r>
              <a:rPr lang="ro-RO" sz="1400" dirty="0" smtClean="0">
                <a:latin typeface="Trebuchet MS" pitchFamily="34" charset="0"/>
              </a:rPr>
              <a:t>â</a:t>
            </a:r>
            <a:r>
              <a:rPr lang="en-US" sz="1400" dirty="0" smtClean="0">
                <a:latin typeface="Trebuchet MS" pitchFamily="34" charset="0"/>
              </a:rPr>
              <a:t>n</a:t>
            </a:r>
            <a:r>
              <a:rPr lang="ro-RO" sz="1400" dirty="0" smtClean="0">
                <a:latin typeface="Trebuchet MS" pitchFamily="34" charset="0"/>
              </a:rPr>
              <a:t>ă</a:t>
            </a:r>
            <a:r>
              <a:rPr lang="en-US" sz="1400" dirty="0" smtClean="0">
                <a:latin typeface="Trebuchet MS" pitchFamily="34" charset="0"/>
              </a:rPr>
              <a:t> la</a:t>
            </a:r>
            <a:r>
              <a:rPr lang="ro-RO" sz="1400" dirty="0" smtClean="0">
                <a:latin typeface="Trebuchet MS" pitchFamily="34" charset="0"/>
              </a:rPr>
              <a:t> data de </a:t>
            </a:r>
            <a:r>
              <a:rPr lang="en-US" sz="1400" dirty="0" smtClean="0">
                <a:latin typeface="Trebuchet MS" pitchFamily="34" charset="0"/>
              </a:rPr>
              <a:t> ___________</a:t>
            </a:r>
            <a:r>
              <a:rPr lang="ro-RO" sz="1400" dirty="0" smtClean="0">
                <a:latin typeface="Trebuchet MS" pitchFamily="34" charset="0"/>
              </a:rPr>
              <a:t>__</a:t>
            </a:r>
          </a:p>
          <a:p>
            <a:pPr marL="0" indent="0" algn="ctr">
              <a:buNone/>
            </a:pPr>
            <a:r>
              <a:rPr lang="en-US" sz="1400" dirty="0" smtClean="0">
                <a:latin typeface="Trebuchet MS" pitchFamily="34" charset="0"/>
              </a:rPr>
              <a:t>AUTORIZA</a:t>
            </a:r>
            <a:r>
              <a:rPr lang="ro-RO" sz="1400" dirty="0" smtClean="0">
                <a:latin typeface="Trebuchet MS" pitchFamily="34" charset="0"/>
              </a:rPr>
              <a:t>Ț</a:t>
            </a:r>
            <a:r>
              <a:rPr lang="en-US" sz="1400" dirty="0" smtClean="0">
                <a:latin typeface="Trebuchet MS" pitchFamily="34" charset="0"/>
              </a:rPr>
              <a:t>IA ESTE NETRANSMISIBIL</a:t>
            </a:r>
            <a:r>
              <a:rPr lang="ro-RO" sz="1400" dirty="0" smtClean="0">
                <a:latin typeface="Trebuchet MS" pitchFamily="34" charset="0"/>
              </a:rPr>
              <a:t>Ă</a:t>
            </a:r>
            <a:endParaRPr lang="en-US" sz="14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ro-RO" sz="14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en-US" sz="1400" dirty="0" smtClean="0">
                <a:latin typeface="Trebuchet MS" pitchFamily="34" charset="0"/>
              </a:rPr>
              <a:t>PRIMAR</a:t>
            </a:r>
            <a:r>
              <a:rPr lang="ro-RO" sz="1400" dirty="0" smtClean="0">
                <a:latin typeface="Trebuchet MS" pitchFamily="34" charset="0"/>
              </a:rPr>
              <a:t>,</a:t>
            </a:r>
            <a:endParaRPr lang="en-US" sz="1400" dirty="0" smtClean="0">
              <a:latin typeface="Trebuchet MS" pitchFamily="34" charset="0"/>
            </a:endParaRPr>
          </a:p>
          <a:p>
            <a:pPr marL="0" indent="0" algn="ctr">
              <a:buNone/>
            </a:pPr>
            <a:r>
              <a:rPr lang="ro-RO" sz="1400" dirty="0" smtClean="0">
                <a:latin typeface="Trebuchet MS" pitchFamily="34" charset="0"/>
              </a:rPr>
              <a:t>GHERGHICEANU ION</a:t>
            </a:r>
            <a:endParaRPr lang="en-US" sz="1400" dirty="0" smtClean="0">
              <a:latin typeface="Trebuchet MS" pitchFamily="34" charset="0"/>
            </a:endParaRPr>
          </a:p>
          <a:p>
            <a:pPr algn="just"/>
            <a:endParaRPr lang="en-US" sz="14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95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1200" y="152400"/>
            <a:ext cx="2438400" cy="762000"/>
          </a:xfrm>
        </p:spPr>
        <p:txBody>
          <a:bodyPr>
            <a:normAutofit/>
          </a:bodyPr>
          <a:lstStyle/>
          <a:p>
            <a:r>
              <a:rPr lang="ro-RO" sz="1400" dirty="0" smtClean="0">
                <a:latin typeface="Trebuchet MS" pitchFamily="34" charset="0"/>
              </a:rPr>
              <a:t>Anexa nr. </a:t>
            </a:r>
            <a:r>
              <a:rPr lang="ro-RO" sz="1400" dirty="0" smtClean="0">
                <a:latin typeface="Trebuchet MS" pitchFamily="34" charset="0"/>
              </a:rPr>
              <a:t>5 </a:t>
            </a:r>
            <a:r>
              <a:rPr lang="ro-RO" sz="1400" dirty="0" smtClean="0">
                <a:latin typeface="Trebuchet MS" pitchFamily="34" charset="0"/>
              </a:rPr>
              <a:t>la regulament</a:t>
            </a:r>
            <a:endParaRPr lang="en-US" sz="1400" dirty="0">
              <a:latin typeface="Trebuchet M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8382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dirty="0" smtClean="0">
                <a:latin typeface="Trebuchet MS" pitchFamily="34" charset="0"/>
              </a:rPr>
              <a:t>Indicator marcaj portiere spate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0" y="1447800"/>
            <a:ext cx="3505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dirty="0" smtClean="0"/>
              <a:t>PRIMĂRIA ORAȘULUI PĂTÂRLAGELE</a:t>
            </a:r>
          </a:p>
          <a:p>
            <a:pPr algn="ctr"/>
            <a:r>
              <a:rPr lang="ro-RO" dirty="0" smtClean="0"/>
              <a:t>AUTORIZAȚIA NR. ....</a:t>
            </a:r>
          </a:p>
          <a:p>
            <a:pPr algn="ctr"/>
            <a:r>
              <a:rPr lang="ro-RO" dirty="0" smtClean="0"/>
              <a:t>VALABILĂ PÂNĂ LA ...............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05100" y="2743200"/>
            <a:ext cx="3124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 smtClean="0">
                <a:latin typeface="Trebuchet MS" pitchFamily="34" charset="0"/>
              </a:rPr>
              <a:t>Indicator marcaj portiere față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124200" y="3276600"/>
            <a:ext cx="2286000" cy="1600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>
                <a:latin typeface="Trebuchet MS" pitchFamily="34" charset="0"/>
              </a:rPr>
              <a:t>...LEI/KM</a:t>
            </a:r>
          </a:p>
          <a:p>
            <a:pPr algn="ctr"/>
            <a:r>
              <a:rPr lang="ro-RO" sz="1600" dirty="0">
                <a:latin typeface="Trebuchet MS" pitchFamily="34" charset="0"/>
              </a:rPr>
              <a:t>...</a:t>
            </a:r>
            <a:r>
              <a:rPr lang="ro-RO" sz="1600" dirty="0" smtClean="0">
                <a:latin typeface="Trebuchet MS" pitchFamily="34" charset="0"/>
              </a:rPr>
              <a:t>LEI/ORĂ</a:t>
            </a:r>
            <a:endParaRPr lang="ro-RO" sz="1600" dirty="0">
              <a:latin typeface="Trebuchet MS" pitchFamily="34" charset="0"/>
            </a:endParaRPr>
          </a:p>
          <a:p>
            <a:pPr algn="ctr"/>
            <a:r>
              <a:rPr lang="ro-RO" sz="1600" dirty="0">
                <a:latin typeface="Trebuchet MS" pitchFamily="34" charset="0"/>
              </a:rPr>
              <a:t>...LEI/PORNIRE</a:t>
            </a:r>
            <a:endParaRPr lang="en-US" sz="16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076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62600" y="352425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dirty="0" smtClean="0">
                <a:latin typeface="Trebuchet MS" pitchFamily="34" charset="0"/>
              </a:rPr>
              <a:t>Anexa nr. </a:t>
            </a:r>
            <a:r>
              <a:rPr lang="ro-RO" sz="1600" dirty="0" smtClean="0">
                <a:latin typeface="Trebuchet MS" pitchFamily="34" charset="0"/>
              </a:rPr>
              <a:t>6 la </a:t>
            </a:r>
            <a:r>
              <a:rPr lang="ro-RO" sz="1600" dirty="0" smtClean="0">
                <a:latin typeface="Trebuchet MS" pitchFamily="34" charset="0"/>
              </a:rPr>
              <a:t>regulament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0" y="9260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 smtClean="0">
                <a:latin typeface="Trebuchet MS" pitchFamily="34" charset="0"/>
              </a:rPr>
              <a:t>ECUSON</a:t>
            </a:r>
            <a:endParaRPr lang="en-US" dirty="0">
              <a:latin typeface="Trebuchet MS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286000" y="1905000"/>
            <a:ext cx="4648200" cy="37338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PRIMĂRIA ORAȘULUI PĂTÂRLAGELE</a:t>
            </a:r>
          </a:p>
          <a:p>
            <a:pPr algn="ctr"/>
            <a:r>
              <a:rPr lang="ro-RO" dirty="0" smtClean="0"/>
              <a:t>AUTORIZAȚIA NR. ....</a:t>
            </a:r>
          </a:p>
          <a:p>
            <a:pPr algn="ctr"/>
            <a:r>
              <a:rPr lang="ro-RO" dirty="0" smtClean="0"/>
              <a:t>AUTOTURISM NR. ................</a:t>
            </a:r>
          </a:p>
          <a:p>
            <a:pPr algn="ctr"/>
            <a:r>
              <a:rPr lang="ro-RO" dirty="0" smtClean="0"/>
              <a:t>Expiră la data de ..................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60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67400" y="457200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dirty="0" smtClean="0">
                <a:latin typeface="Trebuchet MS" pitchFamily="34" charset="0"/>
              </a:rPr>
              <a:t>Anexa nr. </a:t>
            </a:r>
            <a:r>
              <a:rPr lang="ro-RO" sz="1600" dirty="0" smtClean="0">
                <a:latin typeface="Trebuchet MS" pitchFamily="34" charset="0"/>
              </a:rPr>
              <a:t>7 </a:t>
            </a:r>
            <a:r>
              <a:rPr lang="ro-RO" sz="1600" dirty="0" smtClean="0">
                <a:latin typeface="Trebuchet MS" pitchFamily="34" charset="0"/>
              </a:rPr>
              <a:t>la regulament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1143000"/>
            <a:ext cx="56388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700" dirty="0" smtClean="0">
                <a:latin typeface="Trebuchet MS" pitchFamily="34" charset="0"/>
              </a:rPr>
              <a:t>Taxe percepute pentru eliberare documente regim taxi</a:t>
            </a:r>
            <a:endParaRPr lang="en-US" sz="1700" dirty="0">
              <a:latin typeface="Trebuchet MS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159629"/>
              </p:ext>
            </p:extLst>
          </p:nvPr>
        </p:nvGraphicFramePr>
        <p:xfrm>
          <a:off x="685800" y="1981200"/>
          <a:ext cx="7696200" cy="2514600"/>
        </p:xfrm>
        <a:graphic>
          <a:graphicData uri="http://schemas.openxmlformats.org/drawingml/2006/table">
            <a:tbl>
              <a:tblPr firstRow="1" bandRow="1"/>
              <a:tblGrid>
                <a:gridCol w="609600"/>
                <a:gridCol w="6019800"/>
                <a:gridCol w="1066800"/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Nr. Crt.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Explicații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Tarif - lei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1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Eliberarea și vizarea autorizației de transport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300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2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Eliberarea autorizației și a copiilor conforme pentru prima dată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300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3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dirty="0" smtClean="0">
                          <a:latin typeface="Trebuchet MS" pitchFamily="34" charset="0"/>
                        </a:rPr>
                        <a:t>Eliberarea autorizației și a copiilor conforme în cazul</a:t>
                      </a:r>
                      <a:r>
                        <a:rPr lang="ro-RO" sz="1600" baseline="0" dirty="0" smtClean="0">
                          <a:latin typeface="Trebuchet MS" pitchFamily="34" charset="0"/>
                        </a:rPr>
                        <a:t> îndeplinirii autovehiculelor sau a pierderii ori a deteriorării taxi sau a copiei conforme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200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4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Aplicarea siglei de securitate pe ecusoanele taxi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20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330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38800" y="304800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" dirty="0" smtClean="0">
                <a:latin typeface="Trebuchet MS" pitchFamily="34" charset="0"/>
              </a:rPr>
              <a:t>Anexa nr. </a:t>
            </a:r>
            <a:r>
              <a:rPr lang="ro-RO" sz="1600" dirty="0" smtClean="0">
                <a:latin typeface="Trebuchet MS" pitchFamily="34" charset="0"/>
              </a:rPr>
              <a:t>8 </a:t>
            </a:r>
            <a:r>
              <a:rPr lang="ro-RO" sz="1600" dirty="0" smtClean="0">
                <a:latin typeface="Trebuchet MS" pitchFamily="34" charset="0"/>
              </a:rPr>
              <a:t>la regulament</a:t>
            </a:r>
            <a:endParaRPr lang="en-US" sz="1600" dirty="0">
              <a:latin typeface="Trebuchet MS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123825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>
                <a:latin typeface="Trebuchet MS" pitchFamily="34" charset="0"/>
              </a:rPr>
              <a:t>Locuri de așteptare clienți ( stații taxi)</a:t>
            </a:r>
            <a:endParaRPr lang="en-US" dirty="0">
              <a:latin typeface="Trebuchet MS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938570"/>
              </p:ext>
            </p:extLst>
          </p:nvPr>
        </p:nvGraphicFramePr>
        <p:xfrm>
          <a:off x="838200" y="1828800"/>
          <a:ext cx="7086600" cy="2433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/>
                <a:gridCol w="46482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Nr. crt.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Locul amplasării stației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Număr</a:t>
                      </a:r>
                      <a:r>
                        <a:rPr lang="ro-RO" sz="1600" baseline="0" dirty="0" smtClean="0">
                          <a:latin typeface="Trebuchet MS" pitchFamily="34" charset="0"/>
                        </a:rPr>
                        <a:t> de</a:t>
                      </a:r>
                      <a:r>
                        <a:rPr lang="ro-RO" sz="1600" dirty="0" smtClean="0">
                          <a:latin typeface="Trebuchet MS" pitchFamily="34" charset="0"/>
                        </a:rPr>
                        <a:t> locuri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1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Pătârlagele Str. A. I. Cuza – Zona Gară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2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Poienile – Zona Canal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3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Valea Lupului - Școală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4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Valea Mușcelului – Cămin Cultural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latin typeface="Trebuchet MS" pitchFamily="34" charset="0"/>
                        </a:rPr>
                        <a:t>5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latin typeface="Trebuchet MS" pitchFamily="34" charset="0"/>
                        </a:rPr>
                        <a:t>Valea Lupului – Cămin Cultural</a:t>
                      </a:r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rebuchet MS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669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273</Words>
  <Application>Microsoft Office PowerPoint</Application>
  <PresentationFormat>On-screen Show (4:3)</PresentationFormat>
  <Paragraphs>114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R O M Â N I  A      O R A Ş U L    P Ă T Â R L A G E L E                  Oraşul Pătârlagele, str. N. Bălcescu, nr. 108, cod 127430, CUI  4055866,                   judeţul Buzău, Tel. 0238/550 001, fax: 0238/550 001; 0238/550 966                   website: www.primariapatarlagele.ro  mail: primaria.patarlagele@yahoo.com </vt:lpstr>
      <vt:lpstr>PowerPoint Presentation</vt:lpstr>
      <vt:lpstr>PowerPoint Presentation</vt:lpstr>
      <vt:lpstr>PowerPoint Presentation</vt:lpstr>
      <vt:lpstr>Anexa nr. 5 la regulament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O M Â N I  A      O R A Ş U L    P Ă T Â R L A G E L E                  Oraşul Pătârlagele, str. N. Bălcescu, nr. 108, cod 127430, CUI  4055866,                   judeţul Buzău, Tel. 0238/550 001, fax: 0238/550 001; 0238550 966                   website: www.primariapatarlagele.ro  mail:primaria.patarlagele@yahoo.com</dc:title>
  <dc:creator>Admin</dc:creator>
  <cp:lastModifiedBy>Admin</cp:lastModifiedBy>
  <cp:revision>17</cp:revision>
  <cp:lastPrinted>2019-03-19T12:42:29Z</cp:lastPrinted>
  <dcterms:created xsi:type="dcterms:W3CDTF">2019-02-07T07:05:22Z</dcterms:created>
  <dcterms:modified xsi:type="dcterms:W3CDTF">2019-03-19T12:47:00Z</dcterms:modified>
</cp:coreProperties>
</file>